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Lst>
  <p:notesMasterIdLst>
    <p:notesMasterId r:id="rId32"/>
  </p:notesMasterIdLst>
  <p:sldIdLst>
    <p:sldId id="2076137550" r:id="rId6"/>
    <p:sldId id="2076137564" r:id="rId7"/>
    <p:sldId id="2076137563" r:id="rId8"/>
    <p:sldId id="2076137565" r:id="rId9"/>
    <p:sldId id="2145721713" r:id="rId10"/>
    <p:sldId id="2145721714" r:id="rId11"/>
    <p:sldId id="2145721712" r:id="rId12"/>
    <p:sldId id="258" r:id="rId13"/>
    <p:sldId id="2145721715" r:id="rId14"/>
    <p:sldId id="2145721716" r:id="rId15"/>
    <p:sldId id="260" r:id="rId16"/>
    <p:sldId id="2145721717" r:id="rId17"/>
    <p:sldId id="2145721718" r:id="rId18"/>
    <p:sldId id="2145721719" r:id="rId19"/>
    <p:sldId id="2145721720" r:id="rId20"/>
    <p:sldId id="2145721721" r:id="rId21"/>
    <p:sldId id="2145721722" r:id="rId22"/>
    <p:sldId id="2145721723" r:id="rId23"/>
    <p:sldId id="2145721725" r:id="rId24"/>
    <p:sldId id="2145721726" r:id="rId25"/>
    <p:sldId id="2145721727" r:id="rId26"/>
    <p:sldId id="2145721728" r:id="rId27"/>
    <p:sldId id="2076137584" r:id="rId28"/>
    <p:sldId id="2076137585" r:id="rId29"/>
    <p:sldId id="2145721729" r:id="rId30"/>
    <p:sldId id="20761375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CFD"/>
    <a:srgbClr val="FAC8DF"/>
    <a:srgbClr val="C41162"/>
    <a:srgbClr val="7B51EF"/>
    <a:srgbClr val="4472C4"/>
    <a:srgbClr val="3A60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E2CFD-4FB8-BA49-AA45-B9B87414CAE1}" v="454" dt="2023-06-27T23:11:29.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Carle" userId="a03879ad-63ec-46cc-a6a6-ff6972e066be" providerId="ADAL" clId="{649E2CFD-4FB8-BA49-AA45-B9B87414CAE1}"/>
    <pc:docChg chg="custSel addSld delSld modSld">
      <pc:chgData name="Heather Carle" userId="a03879ad-63ec-46cc-a6a6-ff6972e066be" providerId="ADAL" clId="{649E2CFD-4FB8-BA49-AA45-B9B87414CAE1}" dt="2023-06-27T23:11:29.880" v="451" actId="478"/>
      <pc:docMkLst>
        <pc:docMk/>
      </pc:docMkLst>
      <pc:sldChg chg="delSp mod delAnim">
        <pc:chgData name="Heather Carle" userId="a03879ad-63ec-46cc-a6a6-ff6972e066be" providerId="ADAL" clId="{649E2CFD-4FB8-BA49-AA45-B9B87414CAE1}" dt="2023-06-27T23:11:29.880" v="451" actId="478"/>
        <pc:sldMkLst>
          <pc:docMk/>
          <pc:sldMk cId="0" sldId="258"/>
        </pc:sldMkLst>
        <pc:spChg chg="del">
          <ac:chgData name="Heather Carle" userId="a03879ad-63ec-46cc-a6a6-ff6972e066be" providerId="ADAL" clId="{649E2CFD-4FB8-BA49-AA45-B9B87414CAE1}" dt="2023-06-27T23:11:29.880" v="451" actId="478"/>
          <ac:spMkLst>
            <pc:docMk/>
            <pc:sldMk cId="0" sldId="258"/>
            <ac:spMk id="2" creationId="{AB969169-B873-D023-D733-538CFE726F7F}"/>
          </ac:spMkLst>
        </pc:spChg>
        <pc:spChg chg="del">
          <ac:chgData name="Heather Carle" userId="a03879ad-63ec-46cc-a6a6-ff6972e066be" providerId="ADAL" clId="{649E2CFD-4FB8-BA49-AA45-B9B87414CAE1}" dt="2023-06-27T23:11:29.880" v="451" actId="478"/>
          <ac:spMkLst>
            <pc:docMk/>
            <pc:sldMk cId="0" sldId="258"/>
            <ac:spMk id="3" creationId="{01613301-E048-4422-5532-C8E25818B6BB}"/>
          </ac:spMkLst>
        </pc:spChg>
        <pc:spChg chg="del">
          <ac:chgData name="Heather Carle" userId="a03879ad-63ec-46cc-a6a6-ff6972e066be" providerId="ADAL" clId="{649E2CFD-4FB8-BA49-AA45-B9B87414CAE1}" dt="2023-06-27T23:11:29.880" v="451" actId="478"/>
          <ac:spMkLst>
            <pc:docMk/>
            <pc:sldMk cId="0" sldId="258"/>
            <ac:spMk id="4" creationId="{8934646C-4D0B-503B-35A0-50B144C7D01E}"/>
          </ac:spMkLst>
        </pc:spChg>
        <pc:spChg chg="del">
          <ac:chgData name="Heather Carle" userId="a03879ad-63ec-46cc-a6a6-ff6972e066be" providerId="ADAL" clId="{649E2CFD-4FB8-BA49-AA45-B9B87414CAE1}" dt="2023-06-27T23:11:29.880" v="451" actId="478"/>
          <ac:spMkLst>
            <pc:docMk/>
            <pc:sldMk cId="0" sldId="258"/>
            <ac:spMk id="5" creationId="{8C731494-BD1D-D183-3A94-CC5E27F54989}"/>
          </ac:spMkLst>
        </pc:spChg>
        <pc:spChg chg="del">
          <ac:chgData name="Heather Carle" userId="a03879ad-63ec-46cc-a6a6-ff6972e066be" providerId="ADAL" clId="{649E2CFD-4FB8-BA49-AA45-B9B87414CAE1}" dt="2023-06-27T23:11:29.880" v="451" actId="478"/>
          <ac:spMkLst>
            <pc:docMk/>
            <pc:sldMk cId="0" sldId="258"/>
            <ac:spMk id="6" creationId="{F3D84D57-EA2D-E302-74EA-196159E96BA9}"/>
          </ac:spMkLst>
        </pc:spChg>
      </pc:sldChg>
      <pc:sldChg chg="addSp delSp modSp mod modNotesTx">
        <pc:chgData name="Heather Carle" userId="a03879ad-63ec-46cc-a6a6-ff6972e066be" providerId="ADAL" clId="{649E2CFD-4FB8-BA49-AA45-B9B87414CAE1}" dt="2023-06-27T20:32:37.072" v="431" actId="20577"/>
        <pc:sldMkLst>
          <pc:docMk/>
          <pc:sldMk cId="221860274" sldId="2076137585"/>
        </pc:sldMkLst>
        <pc:spChg chg="mod">
          <ac:chgData name="Heather Carle" userId="a03879ad-63ec-46cc-a6a6-ff6972e066be" providerId="ADAL" clId="{649E2CFD-4FB8-BA49-AA45-B9B87414CAE1}" dt="2023-06-27T20:31:34.291" v="127" actId="14100"/>
          <ac:spMkLst>
            <pc:docMk/>
            <pc:sldMk cId="221860274" sldId="2076137585"/>
            <ac:spMk id="4" creationId="{9E56E712-B189-F61D-2D38-A54062FCE399}"/>
          </ac:spMkLst>
        </pc:spChg>
        <pc:spChg chg="mod">
          <ac:chgData name="Heather Carle" userId="a03879ad-63ec-46cc-a6a6-ff6972e066be" providerId="ADAL" clId="{649E2CFD-4FB8-BA49-AA45-B9B87414CAE1}" dt="2023-06-27T20:31:54.364" v="188" actId="20577"/>
          <ac:spMkLst>
            <pc:docMk/>
            <pc:sldMk cId="221860274" sldId="2076137585"/>
            <ac:spMk id="8" creationId="{68D3DD12-DF77-F1E4-CB11-A3A4740F4A53}"/>
          </ac:spMkLst>
        </pc:spChg>
        <pc:picChg chg="add mod">
          <ac:chgData name="Heather Carle" userId="a03879ad-63ec-46cc-a6a6-ff6972e066be" providerId="ADAL" clId="{649E2CFD-4FB8-BA49-AA45-B9B87414CAE1}" dt="2023-06-27T20:31:31.842" v="126" actId="1076"/>
          <ac:picMkLst>
            <pc:docMk/>
            <pc:sldMk cId="221860274" sldId="2076137585"/>
            <ac:picMk id="2" creationId="{0E3E7F8C-EA3B-21DD-FF29-ABD106C78926}"/>
          </ac:picMkLst>
        </pc:picChg>
        <pc:picChg chg="add del mod">
          <ac:chgData name="Heather Carle" userId="a03879ad-63ec-46cc-a6a6-ff6972e066be" providerId="ADAL" clId="{649E2CFD-4FB8-BA49-AA45-B9B87414CAE1}" dt="2023-06-27T20:31:29.387" v="125" actId="478"/>
          <ac:picMkLst>
            <pc:docMk/>
            <pc:sldMk cId="221860274" sldId="2076137585"/>
            <ac:picMk id="6" creationId="{AB5A718B-F11E-02B2-E48D-83614FAC0129}"/>
          </ac:picMkLst>
        </pc:picChg>
        <pc:picChg chg="del">
          <ac:chgData name="Heather Carle" userId="a03879ad-63ec-46cc-a6a6-ff6972e066be" providerId="ADAL" clId="{649E2CFD-4FB8-BA49-AA45-B9B87414CAE1}" dt="2023-06-27T20:30:03.124" v="0" actId="478"/>
          <ac:picMkLst>
            <pc:docMk/>
            <pc:sldMk cId="221860274" sldId="2076137585"/>
            <ac:picMk id="9" creationId="{A2551C4A-BA92-12A6-5069-A9C5BD4B5066}"/>
          </ac:picMkLst>
        </pc:picChg>
        <pc:picChg chg="del">
          <ac:chgData name="Heather Carle" userId="a03879ad-63ec-46cc-a6a6-ff6972e066be" providerId="ADAL" clId="{649E2CFD-4FB8-BA49-AA45-B9B87414CAE1}" dt="2023-06-27T20:30:04.312" v="1" actId="478"/>
          <ac:picMkLst>
            <pc:docMk/>
            <pc:sldMk cId="221860274" sldId="2076137585"/>
            <ac:picMk id="11" creationId="{D374533F-28F7-51B4-B834-F1B61D734EFA}"/>
          </ac:picMkLst>
        </pc:picChg>
        <pc:picChg chg="del">
          <ac:chgData name="Heather Carle" userId="a03879ad-63ec-46cc-a6a6-ff6972e066be" providerId="ADAL" clId="{649E2CFD-4FB8-BA49-AA45-B9B87414CAE1}" dt="2023-06-27T20:30:03.124" v="0" actId="478"/>
          <ac:picMkLst>
            <pc:docMk/>
            <pc:sldMk cId="221860274" sldId="2076137585"/>
            <ac:picMk id="13" creationId="{994EA207-90F6-8E94-AEDF-42FE889EB3E4}"/>
          </ac:picMkLst>
        </pc:picChg>
        <pc:picChg chg="del">
          <ac:chgData name="Heather Carle" userId="a03879ad-63ec-46cc-a6a6-ff6972e066be" providerId="ADAL" clId="{649E2CFD-4FB8-BA49-AA45-B9B87414CAE1}" dt="2023-06-27T20:30:03.124" v="0" actId="478"/>
          <ac:picMkLst>
            <pc:docMk/>
            <pc:sldMk cId="221860274" sldId="2076137585"/>
            <ac:picMk id="15" creationId="{2D86FC2A-DA49-F6F6-382B-E44F343842A8}"/>
          </ac:picMkLst>
        </pc:picChg>
        <pc:picChg chg="del">
          <ac:chgData name="Heather Carle" userId="a03879ad-63ec-46cc-a6a6-ff6972e066be" providerId="ADAL" clId="{649E2CFD-4FB8-BA49-AA45-B9B87414CAE1}" dt="2023-06-27T20:30:17.699" v="48" actId="478"/>
          <ac:picMkLst>
            <pc:docMk/>
            <pc:sldMk cId="221860274" sldId="2076137585"/>
            <ac:picMk id="16" creationId="{861C7CB5-6EEB-AAF4-28C0-5A3E18E9AAD0}"/>
          </ac:picMkLst>
        </pc:picChg>
      </pc:sldChg>
      <pc:sldChg chg="del">
        <pc:chgData name="Heather Carle" userId="a03879ad-63ec-46cc-a6a6-ff6972e066be" providerId="ADAL" clId="{649E2CFD-4FB8-BA49-AA45-B9B87414CAE1}" dt="2023-06-27T20:31:15.617" v="122" actId="2696"/>
        <pc:sldMkLst>
          <pc:docMk/>
          <pc:sldMk cId="209006846" sldId="2076137592"/>
        </pc:sldMkLst>
      </pc:sldChg>
      <pc:sldChg chg="del">
        <pc:chgData name="Heather Carle" userId="a03879ad-63ec-46cc-a6a6-ff6972e066be" providerId="ADAL" clId="{649E2CFD-4FB8-BA49-AA45-B9B87414CAE1}" dt="2023-06-27T23:11:04.701" v="450" actId="2696"/>
        <pc:sldMkLst>
          <pc:docMk/>
          <pc:sldMk cId="1454798924" sldId="2145721724"/>
        </pc:sldMkLst>
      </pc:sldChg>
      <pc:sldChg chg="modSp add mod modNotesTx">
        <pc:chgData name="Heather Carle" userId="a03879ad-63ec-46cc-a6a6-ff6972e066be" providerId="ADAL" clId="{649E2CFD-4FB8-BA49-AA45-B9B87414CAE1}" dt="2023-06-27T20:33:52.543" v="449" actId="1076"/>
        <pc:sldMkLst>
          <pc:docMk/>
          <pc:sldMk cId="1858283627" sldId="2145721729"/>
        </pc:sldMkLst>
        <pc:spChg chg="mod">
          <ac:chgData name="Heather Carle" userId="a03879ad-63ec-46cc-a6a6-ff6972e066be" providerId="ADAL" clId="{649E2CFD-4FB8-BA49-AA45-B9B87414CAE1}" dt="2023-06-27T20:33:31.075" v="445" actId="14100"/>
          <ac:spMkLst>
            <pc:docMk/>
            <pc:sldMk cId="1858283627" sldId="2145721729"/>
            <ac:spMk id="4" creationId="{9E56E712-B189-F61D-2D38-A54062FCE399}"/>
          </ac:spMkLst>
        </pc:spChg>
        <pc:spChg chg="mod">
          <ac:chgData name="Heather Carle" userId="a03879ad-63ec-46cc-a6a6-ff6972e066be" providerId="ADAL" clId="{649E2CFD-4FB8-BA49-AA45-B9B87414CAE1}" dt="2023-06-27T20:33:25.687" v="443" actId="12"/>
          <ac:spMkLst>
            <pc:docMk/>
            <pc:sldMk cId="1858283627" sldId="2145721729"/>
            <ac:spMk id="8" creationId="{68D3DD12-DF77-F1E4-CB11-A3A4740F4A53}"/>
          </ac:spMkLst>
        </pc:spChg>
        <pc:picChg chg="mod">
          <ac:chgData name="Heather Carle" userId="a03879ad-63ec-46cc-a6a6-ff6972e066be" providerId="ADAL" clId="{649E2CFD-4FB8-BA49-AA45-B9B87414CAE1}" dt="2023-06-27T20:33:52.543" v="449" actId="1076"/>
          <ac:picMkLst>
            <pc:docMk/>
            <pc:sldMk cId="1858283627" sldId="2145721729"/>
            <ac:picMk id="6" creationId="{AB5A718B-F11E-02B2-E48D-83614FAC012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D0D22-0094-684F-A1FD-A0C22E1B9AF6}"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8F30D-8A25-FF4A-8B34-ADA3DA911693}" type="slidenum">
              <a:rPr lang="en-US" smtClean="0"/>
              <a:t>‹#›</a:t>
            </a:fld>
            <a:endParaRPr lang="en-US"/>
          </a:p>
        </p:txBody>
      </p:sp>
    </p:spTree>
    <p:extLst>
      <p:ext uri="{BB962C8B-B14F-4D97-AF65-F5344CB8AC3E}">
        <p14:creationId xmlns:p14="http://schemas.microsoft.com/office/powerpoint/2010/main" val="318456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531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perhaps you want to select only the degrees you have in the record, but not credentials for community volunteering.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95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Credentials can also be represented by what is called an </a:t>
            </a:r>
            <a:r>
              <a:rPr lang="en-US" sz="1800" b="1"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Open Badge</a:t>
            </a: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Open Badges contain a visual representation of your achievement which often has the brand of the issuing organization and a name that conveys the badge’s meaning.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ANIMATE</a:t>
            </a: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But the badge is more than just a pretty picture. It contains important information such as the name of the credential, the issuer (the organization that provided it), the date it was issued or awarded, and any relevant details about your accomplishment or skill that a computer can read.</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In fact, in the process generating this data, even the badge images can be transformed into what is called a “</a:t>
            </a:r>
            <a:r>
              <a:rPr lang="en-US" sz="1800" b="1"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Baked Badge</a:t>
            </a: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to put your credential information on the image itself.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32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Both CLR credentials and Open Badges are verifiable. Meaning that they contain a digital signature that a computer can verify. Both are solutions that are tamper-proof, unlike traditional paper-based credentials.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3577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Importantly they also differ from the prior paper credentials in that they can link to specific </a:t>
            </a:r>
            <a:r>
              <a:rPr lang="en-US" sz="1800" b="1"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evidence</a:t>
            </a: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and </a:t>
            </a:r>
            <a:r>
              <a:rPr lang="en-US" sz="1800" b="1"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endorsements</a:t>
            </a: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of the credential.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39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An Open Badge is likely the most common term you will hear to describe how organizations are issuing digital credentials. In fact, joint research from 1EdTech and Credential Engine estimate there are more than 75 million badges issued.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Badges can be issued for everything from simply completing a workshop or a free online course, a degree or verifying a skill competency.</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0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While Open badges are typically used for things like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Certificates of course completion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Honors and awards like winning a competition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Asserting a proficiency level on a skill assessment exam</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 Comprehensive Learner Record (CLR) is used for things like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Illustrating all the courses to complete a micro-credential</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Illustrating all the courses to complete an academic degree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Listing all of the prior assessment scores to attain a competency level</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Or list all of your volunteer experience over time to show your skill in civic engagement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58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All of these types of credentials are kept in a </a:t>
            </a:r>
            <a:r>
              <a:rPr lang="en-US" sz="1800" b="1"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digital wallet</a:t>
            </a: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so that you can easily store and access them. But also, so that you can decide with whom you would like to share individual open badges as evidence of your capabilities OR if you would like to generate a CLR credential to present many achievements to someone like a future employer or a school to which you are applying for admission.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391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You might be used to using a wallet on your phone to store payment options like a credit card, or to store movie or plane tickets.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Digital Wallets that store your CLR and Open Badge credentials are a similar idea.</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600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1500"/>
              </a:spcAf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Manage your credentials from various sources: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800" b="0" i="0">
                <a:solidFill>
                  <a:srgbClr val="343541"/>
                </a:solidFill>
                <a:effectLst/>
                <a:latin typeface="Söhne"/>
              </a:rPr>
              <a:t>It’s likely that over your lifetime you will get credentials, whether CLR or Open Badges, from different places</a:t>
            </a: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such as your school or online providers like Udemy or Coursera.</a:t>
            </a:r>
            <a:endParaRPr lang="en-US" sz="1800" kern="10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For example, if you attend different schools or use online training sites, you'll have multiple credentials.</a:t>
            </a:r>
            <a:endParaRPr lang="en-US" sz="1800" kern="10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Don't leave them in your email; accept and store them in a wallet if available.</a:t>
            </a:r>
            <a:endParaRPr lang="en-US" sz="1800" kern="10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45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745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Some wallet providers, like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Territorium</a:t>
            </a:r>
            <a:r>
              <a:rPr lang="en-US" sz="1800" kern="100">
                <a:effectLst/>
                <a:latin typeface="Calibri" panose="020F0502020204030204" pitchFamily="34" charset="0"/>
                <a:ea typeface="Calibri" panose="020F0502020204030204" pitchFamily="34" charset="0"/>
                <a:cs typeface="Times New Roman" panose="02020603050405020304" pitchFamily="18" charset="0"/>
              </a:rPr>
              <a:t>, allow you to import your credentials from other places either by uploading an image of it or getting the actual code from the badging platform. </a:t>
            </a: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594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Ultimately, it is your choice how you manage your badges. </a:t>
            </a:r>
          </a:p>
          <a:p>
            <a:pPr marL="0" marR="0">
              <a:spcBef>
                <a:spcPts val="0"/>
              </a:spcBef>
              <a:spcAft>
                <a:spcPts val="0"/>
              </a:spcAf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Your educational credentials are an important part of your digital identity and can identity who you are. Mishandling of that information can allow people to impersonate you. </a:t>
            </a:r>
          </a:p>
          <a:p>
            <a:pPr marL="0" marR="0">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500"/>
              </a:spcAf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It is important to protect your digital identity and credentials: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Safeguard access credentials and use strong passwords.</a:t>
            </a:r>
            <a:endParaRPr lang="en-US" sz="1800" kern="10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Securely store usernames and passwords.</a:t>
            </a:r>
            <a:endParaRPr lang="en-US" sz="1800" kern="10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Handle emails from issuing organizations securely, avoiding unknown links or downloads </a:t>
            </a:r>
          </a:p>
          <a:p>
            <a:pPr marL="342900" marR="0" lvl="0" indent="-342900">
              <a:spcBef>
                <a:spcPts val="0"/>
              </a:spcBef>
              <a:spcAft>
                <a:spcPts val="0"/>
              </a:spcAft>
              <a:buSzPts val="1000"/>
              <a:buFont typeface="Symbol" pitchFamily="2" charset="2"/>
              <a:buChar char=""/>
              <a:tabLst>
                <a:tab pos="457200" algn="l"/>
              </a:tabLs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Mishandling information can lead to impersonation, so be cautious to prevent compromising your devices or email.</a:t>
            </a:r>
            <a:endParaRPr lang="en-US" sz="1800" kern="10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6971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When you get a badge, the platform often gives you the ability to share it to let others know you have obtained a new skill. </a:t>
            </a: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1500"/>
              </a:spcAf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When sharing a badge online, be cautious:</a:t>
            </a:r>
          </a:p>
          <a:p>
            <a:pPr marL="342900" marR="0" lvl="0" indent="-342900">
              <a:spcBef>
                <a:spcPts val="0"/>
              </a:spcBef>
              <a:spcAft>
                <a:spcPts val="0"/>
              </a:spcAft>
              <a:buFont typeface="+mj-lt"/>
              <a:buAutoNum type="arabicPeriod"/>
              <a:tabLst>
                <a:tab pos="457200" algn="l"/>
              </a:tabLs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Avoid sharing baked images that contain all verification data; check for embedded information or interactive elements by hovering over the image.</a:t>
            </a:r>
            <a:endParaRPr lang="en-US" sz="1800" kern="10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Refrain from publicly posting verifiable URLs; reserve them for employers or educational institutions during applications.</a:t>
            </a:r>
            <a:endParaRPr lang="en-US" sz="1800" kern="10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Share information only on trusted platforms.</a:t>
            </a:r>
            <a:endParaRPr lang="en-US" sz="1800" kern="10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Review and adjust privacy settings as needed.</a:t>
            </a:r>
            <a:endParaRPr lang="en-US" sz="1800" kern="10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5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717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Congratulations! Now you know all about digital credentials and how to use them! </a:t>
            </a:r>
          </a:p>
          <a:p>
            <a:pPr marL="0" lvl="0" indent="0" algn="l" rtl="0">
              <a:spcBef>
                <a:spcPts val="0"/>
              </a:spcBef>
              <a:spcAft>
                <a:spcPts val="0"/>
              </a:spcAft>
              <a:buNone/>
            </a:pPr>
            <a:endParaRPr/>
          </a:p>
        </p:txBody>
      </p:sp>
      <p:sp>
        <p:nvSpPr>
          <p:cNvPr id="658" name="Google Shape;6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866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Visit the Success Center. On the page for the Digital Credentials Literacy training you will find a link to complete the survey. </a:t>
            </a: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Once the administrator reviews your scores your badge will be issued if you earn our passing score of 70%.</a:t>
            </a: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965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643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89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41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In using the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LifeJourney</a:t>
            </a:r>
            <a:r>
              <a:rPr lang="en-US" sz="1800" kern="100">
                <a:effectLst/>
                <a:latin typeface="Calibri" panose="020F0502020204030204" pitchFamily="34" charset="0"/>
                <a:ea typeface="Calibri" panose="020F0502020204030204" pitchFamily="34" charset="0"/>
                <a:cs typeface="Times New Roman" panose="02020603050405020304" pitchFamily="18" charset="0"/>
              </a:rPr>
              <a:t> platform you will be able to earn digital credentials to help showcase your skills and find career opportunities. Let’s review some important concepts and terminology that you should know to use the application and future credentials.</a:t>
            </a:r>
          </a:p>
          <a:p>
            <a:pPr marL="0" lvl="0" indent="0" algn="l" rtl="0">
              <a:spcBef>
                <a:spcPts val="0"/>
              </a:spcBef>
              <a:spcAft>
                <a:spcPts val="0"/>
              </a:spcAft>
              <a:buNone/>
            </a:pPr>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014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1500"/>
              </a:spcAft>
            </a:pPr>
            <a:r>
              <a:rPr lang="en-US" sz="1800">
                <a:solidFill>
                  <a:srgbClr val="374151"/>
                </a:solidFill>
                <a:effectLst/>
                <a:latin typeface="Segoe UI" panose="020B0502040204020203" pitchFamily="34" charset="0"/>
                <a:ea typeface="Times New Roman" panose="02020603050405020304" pitchFamily="18" charset="0"/>
              </a:rPr>
              <a:t>In the past maybe you received a paper certificate of achievement for earning an honor or completing a workshop or class. Or if you completed a degree, like graduating from high school or college, you received a paper transcript with all your courses and grades and a diploma to hang on your wall. </a:t>
            </a:r>
            <a:endParaRPr lang="en-US" sz="1800">
              <a:effectLst/>
              <a:latin typeface="Times New Roman" panose="02020603050405020304" pitchFamily="18" charset="0"/>
              <a:ea typeface="Times New Roman" panose="02020603050405020304" pitchFamily="18" charset="0"/>
            </a:endParaRPr>
          </a:p>
          <a:p>
            <a:r>
              <a:rPr lang="en-US" sz="1800">
                <a:solidFill>
                  <a:srgbClr val="374151"/>
                </a:solidFill>
                <a:effectLst/>
                <a:latin typeface="Segoe UI" panose="020B0502040204020203" pitchFamily="34" charset="0"/>
                <a:ea typeface="Calibri" panose="020F0502020204030204" pitchFamily="34" charset="0"/>
              </a:rPr>
              <a:t>Now there is a modern form of digital credentialing. </a:t>
            </a:r>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58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1500"/>
              </a:spcAft>
            </a:pPr>
            <a:r>
              <a:rPr lang="en-US" sz="1800">
                <a:solidFill>
                  <a:srgbClr val="374151"/>
                </a:solidFill>
                <a:effectLst/>
                <a:latin typeface="Segoe UI" panose="020B0502040204020203" pitchFamily="34" charset="0"/>
                <a:ea typeface="Times New Roman" panose="02020603050405020304" pitchFamily="18" charset="0"/>
              </a:rPr>
              <a:t>Educational institutions, training programs, or other learning providers can now issue </a:t>
            </a:r>
            <a:r>
              <a:rPr lang="en-US" sz="1800" b="1">
                <a:solidFill>
                  <a:srgbClr val="374151"/>
                </a:solidFill>
                <a:effectLst/>
                <a:latin typeface="Segoe UI" panose="020B0502040204020203" pitchFamily="34" charset="0"/>
                <a:ea typeface="Times New Roman" panose="02020603050405020304" pitchFamily="18" charset="0"/>
              </a:rPr>
              <a:t>verifiable credentials</a:t>
            </a:r>
            <a:r>
              <a:rPr lang="en-US" sz="1800">
                <a:solidFill>
                  <a:srgbClr val="374151"/>
                </a:solidFill>
                <a:effectLst/>
                <a:latin typeface="Segoe UI" panose="020B0502040204020203" pitchFamily="34" charset="0"/>
                <a:ea typeface="Times New Roman" panose="02020603050405020304" pitchFamily="18" charset="0"/>
              </a:rPr>
              <a:t> which let you can share your achievements with others in a secure and trustworthy manner.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1500"/>
              </a:spcAft>
            </a:pPr>
            <a:r>
              <a:rPr lang="en-US" sz="1800">
                <a:solidFill>
                  <a:srgbClr val="374151"/>
                </a:solidFill>
                <a:effectLst/>
                <a:latin typeface="Segoe UI" panose="020B0502040204020203" pitchFamily="34" charset="0"/>
                <a:ea typeface="Times New Roman" panose="02020603050405020304" pitchFamily="18" charset="0"/>
              </a:rPr>
              <a:t>Instead of relying on paper certificates or transcripts, which can be easily forged or lost, verifiable credentials are stored digitally and can be easily accessed and shared online. </a:t>
            </a:r>
            <a:endParaRPr lang="en-US" sz="1800">
              <a:effectLst/>
              <a:latin typeface="Times New Roman" panose="02020603050405020304" pitchFamily="18" charset="0"/>
              <a:ea typeface="Times New Roman" panose="02020603050405020304" pitchFamily="18" charset="0"/>
            </a:endParaRPr>
          </a:p>
          <a:p>
            <a:pPr marL="0" marR="0" algn="l">
              <a:spcBef>
                <a:spcPts val="1500"/>
              </a:spcBef>
              <a:spcAft>
                <a:spcPts val="1500"/>
              </a:spcAft>
            </a:pPr>
            <a:r>
              <a:rPr lang="en-US" sz="1800">
                <a:solidFill>
                  <a:srgbClr val="374151"/>
                </a:solidFill>
                <a:effectLst/>
                <a:latin typeface="Segoe UI" panose="020B0502040204020203" pitchFamily="34" charset="0"/>
                <a:ea typeface="Times New Roman" panose="02020603050405020304" pitchFamily="18" charset="0"/>
              </a:rPr>
              <a:t>The special thing about verifiable credentials is that they come with a digital signature, making them tamper-proof. This means that when you share your credential with someone, like a potential employer, they can verify its authenticity and ensure that it was indeed issued by a legitimate source. </a:t>
            </a:r>
            <a:endParaRPr lang="en-US" sz="1800">
              <a:effectLst/>
              <a:latin typeface="Times New Roman" panose="02020603050405020304" pitchFamily="18" charset="0"/>
              <a:ea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85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Learning can occur throughout your lifetime.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Whether it is in primary school, college, military service, full time employment, or in the home or in civic or community engagement.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solidFill>
                  <a:srgbClr val="374151"/>
                </a:solidFill>
                <a:effectLst/>
                <a:latin typeface="Calibri" panose="020F0502020204030204" pitchFamily="34" charset="0"/>
                <a:ea typeface="Calibri" panose="020F0502020204030204" pitchFamily="34" charset="0"/>
                <a:cs typeface="Calibri" panose="020F0502020204030204" pitchFamily="34" charset="0"/>
              </a:rPr>
              <a:t>A </a:t>
            </a:r>
            <a:r>
              <a:rPr lang="en-US" sz="1800" b="1" kern="100">
                <a:solidFill>
                  <a:srgbClr val="374151"/>
                </a:solidFill>
                <a:effectLst/>
                <a:latin typeface="Calibri" panose="020F0502020204030204" pitchFamily="34" charset="0"/>
                <a:ea typeface="Calibri" panose="020F0502020204030204" pitchFamily="34" charset="0"/>
                <a:cs typeface="Calibri" panose="020F0502020204030204" pitchFamily="34" charset="0"/>
              </a:rPr>
              <a:t>Comprehensive Learner Record</a:t>
            </a:r>
            <a:r>
              <a:rPr lang="en-US" sz="1800" kern="100">
                <a:solidFill>
                  <a:srgbClr val="374151"/>
                </a:solidFill>
                <a:effectLst/>
                <a:latin typeface="Calibri" panose="020F0502020204030204" pitchFamily="34" charset="0"/>
                <a:ea typeface="Calibri" panose="020F0502020204030204" pitchFamily="34" charset="0"/>
                <a:cs typeface="Calibri" panose="020F0502020204030204" pitchFamily="34" charset="0"/>
              </a:rPr>
              <a:t> or CLR </a:t>
            </a:r>
            <a:r>
              <a:rPr lang="en-US" sz="1800" kern="100">
                <a:solidFill>
                  <a:srgbClr val="212529"/>
                </a:solidFill>
                <a:effectLst/>
                <a:latin typeface="Calibri" panose="020F0502020204030204" pitchFamily="34" charset="0"/>
                <a:ea typeface="Calibri" panose="020F0502020204030204" pitchFamily="34" charset="0"/>
                <a:cs typeface="Calibri" panose="020F0502020204030204" pitchFamily="34" charset="0"/>
              </a:rPr>
              <a:t>shows a complete picture of lifelong learning, from the earliest stages of learning to advanced education to career achievements</a:t>
            </a:r>
            <a:r>
              <a:rPr lang="en-US" sz="1800" kern="100">
                <a:effectLst/>
                <a:latin typeface="Calibri" panose="020F0502020204030204" pitchFamily="34" charset="0"/>
                <a:ea typeface="Calibri" panose="020F0502020204030204" pitchFamily="34" charset="0"/>
                <a:cs typeface="Times New Roman" panose="02020603050405020304" pitchFamily="18" charset="0"/>
              </a:rPr>
              <a:t>.</a:t>
            </a:r>
          </a:p>
          <a:p>
            <a:endParaRPr lang="en-US"/>
          </a:p>
        </p:txBody>
      </p:sp>
      <p:sp>
        <p:nvSpPr>
          <p:cNvPr id="4" name="Slide Number Placeholder 3"/>
          <p:cNvSpPr>
            <a:spLocks noGrp="1"/>
          </p:cNvSpPr>
          <p:nvPr>
            <p:ph type="sldNum" sz="quarter" idx="5"/>
          </p:nvPr>
        </p:nvSpPr>
        <p:spPr/>
        <p:txBody>
          <a:bodyPr/>
          <a:lstStyle/>
          <a:p>
            <a:fld id="{BD48F30D-8A25-FF4A-8B34-ADA3DA911693}" type="slidenum">
              <a:rPr lang="en-US" smtClean="0"/>
              <a:t>7</a:t>
            </a:fld>
            <a:endParaRPr lang="en-US"/>
          </a:p>
        </p:txBody>
      </p:sp>
    </p:spTree>
    <p:extLst>
      <p:ext uri="{BB962C8B-B14F-4D97-AF65-F5344CB8AC3E}">
        <p14:creationId xmlns:p14="http://schemas.microsoft.com/office/powerpoint/2010/main" val="286635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800" kern="100">
                <a:solidFill>
                  <a:srgbClr val="374151"/>
                </a:solidFill>
                <a:effectLst/>
                <a:latin typeface="Calibri" panose="020F0502020204030204" pitchFamily="34" charset="0"/>
                <a:ea typeface="Calibri" panose="020F0502020204030204" pitchFamily="34" charset="0"/>
                <a:cs typeface="Calibri" panose="020F0502020204030204" pitchFamily="34" charset="0"/>
              </a:rPr>
              <a:t>The CLR is a digital record of all of your lifelong learning, whether it occurs through the attainment of degrees, certifications, or the completion of smaller events like courses, micro-credentials, or assessments of skill competencies.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1500"/>
              </a:spcAft>
            </a:pPr>
            <a:r>
              <a:rPr lang="en-US" sz="1800">
                <a:solidFill>
                  <a:srgbClr val="374151"/>
                </a:solidFill>
                <a:effectLst/>
                <a:latin typeface="Segoe UI" panose="020B0502040204020203" pitchFamily="34" charset="0"/>
                <a:ea typeface="Calibri" panose="020F0502020204030204" pitchFamily="34" charset="0"/>
              </a:rPr>
              <a:t>The CLR can contain your entire record of accomplishments and allow you to select which credentials you might want to present to others. For example, if you are applying for a job, </a:t>
            </a:r>
            <a:endParaRPr lang="en-US" sz="1800">
              <a:effectLst/>
              <a:latin typeface="Times New Roman" panose="02020603050405020304" pitchFamily="18" charset="0"/>
              <a:ea typeface="Times New Roman" panose="02020603050405020304" pitchFamily="18" charset="0"/>
            </a:endParaRPr>
          </a:p>
        </p:txBody>
      </p:sp>
      <p:sp>
        <p:nvSpPr>
          <p:cNvPr id="734" name="Google Shape;7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1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1656-439B-F6B0-6228-F48535E0CA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666DB2-A57C-0272-A8F3-FE2DAC4A4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D4DC51-A1C4-830A-4EB1-A2AE79BEEF49}"/>
              </a:ext>
            </a:extLst>
          </p:cNvPr>
          <p:cNvSpPr>
            <a:spLocks noGrp="1"/>
          </p:cNvSpPr>
          <p:nvPr>
            <p:ph type="dt" sz="half" idx="10"/>
          </p:nvPr>
        </p:nvSpPr>
        <p:spPr/>
        <p:txBody>
          <a:bodyPr/>
          <a:lstStyle/>
          <a:p>
            <a:fld id="{DCA74E82-296A-B640-A51C-BC11E028015E}" type="datetimeFigureOut">
              <a:rPr lang="en-US" smtClean="0"/>
              <a:t>6/27/2023</a:t>
            </a:fld>
            <a:endParaRPr lang="en-US"/>
          </a:p>
        </p:txBody>
      </p:sp>
      <p:sp>
        <p:nvSpPr>
          <p:cNvPr id="5" name="Footer Placeholder 4">
            <a:extLst>
              <a:ext uri="{FF2B5EF4-FFF2-40B4-BE49-F238E27FC236}">
                <a16:creationId xmlns:a16="http://schemas.microsoft.com/office/drawing/2014/main" id="{4667F96F-CBE1-995F-ECF3-3A673DA35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F188F-FA01-63A4-1DA7-D7375A19F964}"/>
              </a:ext>
            </a:extLst>
          </p:cNvPr>
          <p:cNvSpPr>
            <a:spLocks noGrp="1"/>
          </p:cNvSpPr>
          <p:nvPr>
            <p:ph type="sldNum" sz="quarter" idx="12"/>
          </p:nvPr>
        </p:nvSpPr>
        <p:spPr/>
        <p:txBody>
          <a:bodyPr/>
          <a:lstStyle/>
          <a:p>
            <a:fld id="{64792B26-D8EF-EC4F-B40F-98EC44F39114}" type="slidenum">
              <a:rPr lang="en-US" smtClean="0"/>
              <a:t>‹#›</a:t>
            </a:fld>
            <a:endParaRPr lang="en-US"/>
          </a:p>
        </p:txBody>
      </p:sp>
    </p:spTree>
    <p:extLst>
      <p:ext uri="{BB962C8B-B14F-4D97-AF65-F5344CB8AC3E}">
        <p14:creationId xmlns:p14="http://schemas.microsoft.com/office/powerpoint/2010/main" val="165920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14D4-58AA-C59B-A225-02DDB5599B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6866DC-A919-3B0A-F4D4-E540DD0886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7A881-CD34-AD7B-9E02-BE5DCBCC4A05}"/>
              </a:ext>
            </a:extLst>
          </p:cNvPr>
          <p:cNvSpPr>
            <a:spLocks noGrp="1"/>
          </p:cNvSpPr>
          <p:nvPr>
            <p:ph type="dt" sz="half" idx="10"/>
          </p:nvPr>
        </p:nvSpPr>
        <p:spPr/>
        <p:txBody>
          <a:bodyPr/>
          <a:lstStyle/>
          <a:p>
            <a:fld id="{DCA74E82-296A-B640-A51C-BC11E028015E}" type="datetimeFigureOut">
              <a:rPr lang="en-US" smtClean="0"/>
              <a:t>6/27/2023</a:t>
            </a:fld>
            <a:endParaRPr lang="en-US"/>
          </a:p>
        </p:txBody>
      </p:sp>
      <p:sp>
        <p:nvSpPr>
          <p:cNvPr id="5" name="Footer Placeholder 4">
            <a:extLst>
              <a:ext uri="{FF2B5EF4-FFF2-40B4-BE49-F238E27FC236}">
                <a16:creationId xmlns:a16="http://schemas.microsoft.com/office/drawing/2014/main" id="{62129ADF-255E-5EDB-A6E2-085EA8DC6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F164F-96B2-FFC3-3C61-CE80DDE6581C}"/>
              </a:ext>
            </a:extLst>
          </p:cNvPr>
          <p:cNvSpPr>
            <a:spLocks noGrp="1"/>
          </p:cNvSpPr>
          <p:nvPr>
            <p:ph type="sldNum" sz="quarter" idx="12"/>
          </p:nvPr>
        </p:nvSpPr>
        <p:spPr/>
        <p:txBody>
          <a:bodyPr/>
          <a:lstStyle/>
          <a:p>
            <a:fld id="{64792B26-D8EF-EC4F-B40F-98EC44F39114}" type="slidenum">
              <a:rPr lang="en-US" smtClean="0"/>
              <a:t>‹#›</a:t>
            </a:fld>
            <a:endParaRPr lang="en-US"/>
          </a:p>
        </p:txBody>
      </p:sp>
    </p:spTree>
    <p:extLst>
      <p:ext uri="{BB962C8B-B14F-4D97-AF65-F5344CB8AC3E}">
        <p14:creationId xmlns:p14="http://schemas.microsoft.com/office/powerpoint/2010/main" val="95555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E137EF-F7C9-4C7F-C107-CC1B2899E7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78A5A2-CE7B-5EA8-8642-5EC0191249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046A9-9E63-1010-BD67-2CD72FE64548}"/>
              </a:ext>
            </a:extLst>
          </p:cNvPr>
          <p:cNvSpPr>
            <a:spLocks noGrp="1"/>
          </p:cNvSpPr>
          <p:nvPr>
            <p:ph type="dt" sz="half" idx="10"/>
          </p:nvPr>
        </p:nvSpPr>
        <p:spPr/>
        <p:txBody>
          <a:bodyPr/>
          <a:lstStyle/>
          <a:p>
            <a:fld id="{DCA74E82-296A-B640-A51C-BC11E028015E}" type="datetimeFigureOut">
              <a:rPr lang="en-US" smtClean="0"/>
              <a:t>6/27/2023</a:t>
            </a:fld>
            <a:endParaRPr lang="en-US"/>
          </a:p>
        </p:txBody>
      </p:sp>
      <p:sp>
        <p:nvSpPr>
          <p:cNvPr id="5" name="Footer Placeholder 4">
            <a:extLst>
              <a:ext uri="{FF2B5EF4-FFF2-40B4-BE49-F238E27FC236}">
                <a16:creationId xmlns:a16="http://schemas.microsoft.com/office/drawing/2014/main" id="{8E48B96C-D825-1049-A46A-B02771092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99A57-018A-2C2A-47FF-ABC650E5E08E}"/>
              </a:ext>
            </a:extLst>
          </p:cNvPr>
          <p:cNvSpPr>
            <a:spLocks noGrp="1"/>
          </p:cNvSpPr>
          <p:nvPr>
            <p:ph type="sldNum" sz="quarter" idx="12"/>
          </p:nvPr>
        </p:nvSpPr>
        <p:spPr/>
        <p:txBody>
          <a:bodyPr/>
          <a:lstStyle/>
          <a:p>
            <a:fld id="{64792B26-D8EF-EC4F-B40F-98EC44F39114}" type="slidenum">
              <a:rPr lang="en-US" smtClean="0"/>
              <a:t>‹#›</a:t>
            </a:fld>
            <a:endParaRPr lang="en-US"/>
          </a:p>
        </p:txBody>
      </p:sp>
    </p:spTree>
    <p:extLst>
      <p:ext uri="{BB962C8B-B14F-4D97-AF65-F5344CB8AC3E}">
        <p14:creationId xmlns:p14="http://schemas.microsoft.com/office/powerpoint/2010/main" val="408241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15600" y="157667"/>
            <a:ext cx="11360800" cy="83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5B178D"/>
              </a:buClr>
              <a:buSzPts val="3400"/>
              <a:buFont typeface="Barlow Condensed"/>
              <a:buNone/>
              <a:defRPr sz="4533" b="0">
                <a:solidFill>
                  <a:srgbClr val="5B178D"/>
                </a:solidFill>
                <a:latin typeface="Barlow Condensed"/>
                <a:ea typeface="Barlow Condensed"/>
                <a:cs typeface="Barlow Condensed"/>
                <a:sym typeface="Barlow Condensed"/>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8" name="Google Shape;28;p4"/>
          <p:cNvSpPr txBox="1">
            <a:spLocks noGrp="1"/>
          </p:cNvSpPr>
          <p:nvPr>
            <p:ph type="body" idx="1"/>
          </p:nvPr>
        </p:nvSpPr>
        <p:spPr>
          <a:xfrm>
            <a:off x="415600" y="1695467"/>
            <a:ext cx="4959600" cy="4091600"/>
          </a:xfrm>
          <a:prstGeom prst="rect">
            <a:avLst/>
          </a:prstGeom>
          <a:noFill/>
          <a:ln>
            <a:noFill/>
          </a:ln>
        </p:spPr>
        <p:txBody>
          <a:bodyPr spcFirstLastPara="1" wrap="square" lIns="91425" tIns="91425" rIns="91425" bIns="91425" anchor="t" anchorCtr="0">
            <a:noAutofit/>
          </a:bodyPr>
          <a:lstStyle>
            <a:lvl1pPr marL="609585" lvl="0" indent="-389457" algn="l">
              <a:lnSpc>
                <a:spcPct val="115000"/>
              </a:lnSpc>
              <a:spcBef>
                <a:spcPts val="0"/>
              </a:spcBef>
              <a:spcAft>
                <a:spcPts val="0"/>
              </a:spcAft>
              <a:buClr>
                <a:srgbClr val="2E2F2F"/>
              </a:buClr>
              <a:buSzPts val="1000"/>
              <a:buFont typeface="Nunito Light"/>
              <a:buChar char="●"/>
              <a:defRPr sz="1333">
                <a:solidFill>
                  <a:srgbClr val="2E2F2F"/>
                </a:solidFill>
                <a:latin typeface="Nunito Light"/>
                <a:ea typeface="Nunito Light"/>
                <a:cs typeface="Nunito Light"/>
                <a:sym typeface="Nunito Light"/>
              </a:defRPr>
            </a:lvl1pPr>
            <a:lvl2pPr marL="1219170" lvl="1"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2pPr>
            <a:lvl3pPr marL="1828754" lvl="2"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3pPr>
            <a:lvl4pPr marL="2438339" lvl="3"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4pPr>
            <a:lvl5pPr marL="3047924" lvl="4"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5pPr>
            <a:lvl6pPr marL="3657509" lvl="5"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6pPr>
            <a:lvl7pPr marL="4267093" lvl="6"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7pPr>
            <a:lvl8pPr marL="4876678" lvl="7"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8pPr>
            <a:lvl9pPr marL="5486263" lvl="8" indent="-406390" algn="l">
              <a:lnSpc>
                <a:spcPct val="115000"/>
              </a:lnSpc>
              <a:spcBef>
                <a:spcPts val="2133"/>
              </a:spcBef>
              <a:spcAft>
                <a:spcPts val="2133"/>
              </a:spcAft>
              <a:buClr>
                <a:srgbClr val="2E2F2F"/>
              </a:buClr>
              <a:buSzPts val="1200"/>
              <a:buFont typeface="Nunito Light"/>
              <a:buChar char="■"/>
              <a:defRPr sz="1600">
                <a:solidFill>
                  <a:srgbClr val="2E2F2F"/>
                </a:solidFill>
                <a:latin typeface="Nunito Light"/>
                <a:ea typeface="Nunito Light"/>
                <a:cs typeface="Nunito Light"/>
                <a:sym typeface="Nunito Light"/>
              </a:defRPr>
            </a:lvl9pPr>
          </a:lstStyle>
          <a:p>
            <a:endParaRPr/>
          </a:p>
        </p:txBody>
      </p:sp>
      <p:sp>
        <p:nvSpPr>
          <p:cNvPr id="29" name="Google Shape;29;p4"/>
          <p:cNvSpPr txBox="1">
            <a:spLocks noGrp="1"/>
          </p:cNvSpPr>
          <p:nvPr>
            <p:ph type="subTitle" idx="2"/>
          </p:nvPr>
        </p:nvSpPr>
        <p:spPr>
          <a:xfrm>
            <a:off x="447367" y="847933"/>
            <a:ext cx="10601200" cy="432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2E2F2F"/>
              </a:buClr>
              <a:buSzPts val="1800"/>
              <a:buFont typeface="Barlow Condensed Light"/>
              <a:buNone/>
              <a:defRPr>
                <a:solidFill>
                  <a:srgbClr val="2E2F2F"/>
                </a:solidFill>
                <a:latin typeface="Barlow Condensed Light"/>
                <a:ea typeface="Barlow Condensed Light"/>
                <a:cs typeface="Barlow Condensed Light"/>
                <a:sym typeface="Barlow Condensed Light"/>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0" name="Google Shape;30;p4"/>
          <p:cNvSpPr txBox="1">
            <a:spLocks noGrp="1"/>
          </p:cNvSpPr>
          <p:nvPr>
            <p:ph type="body" idx="3"/>
          </p:nvPr>
        </p:nvSpPr>
        <p:spPr>
          <a:xfrm>
            <a:off x="6127433" y="1695467"/>
            <a:ext cx="4959600" cy="4091600"/>
          </a:xfrm>
          <a:prstGeom prst="rect">
            <a:avLst/>
          </a:prstGeom>
          <a:noFill/>
          <a:ln>
            <a:noFill/>
          </a:ln>
        </p:spPr>
        <p:txBody>
          <a:bodyPr spcFirstLastPara="1" wrap="square" lIns="91425" tIns="91425" rIns="91425" bIns="91425" anchor="t" anchorCtr="0">
            <a:noAutofit/>
          </a:bodyPr>
          <a:lstStyle>
            <a:lvl1pPr marL="609585" lvl="0" indent="-389457" algn="l">
              <a:lnSpc>
                <a:spcPct val="115000"/>
              </a:lnSpc>
              <a:spcBef>
                <a:spcPts val="0"/>
              </a:spcBef>
              <a:spcAft>
                <a:spcPts val="0"/>
              </a:spcAft>
              <a:buClr>
                <a:srgbClr val="2E2F2F"/>
              </a:buClr>
              <a:buSzPts val="1000"/>
              <a:buFont typeface="Nunito Light"/>
              <a:buChar char="●"/>
              <a:defRPr sz="1333">
                <a:solidFill>
                  <a:srgbClr val="2E2F2F"/>
                </a:solidFill>
                <a:latin typeface="Nunito Light"/>
                <a:ea typeface="Nunito Light"/>
                <a:cs typeface="Nunito Light"/>
                <a:sym typeface="Nunito Light"/>
              </a:defRPr>
            </a:lvl1pPr>
            <a:lvl2pPr marL="1219170" lvl="1"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2pPr>
            <a:lvl3pPr marL="1828754" lvl="2"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3pPr>
            <a:lvl4pPr marL="2438339" lvl="3"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4pPr>
            <a:lvl5pPr marL="3047924" lvl="4"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5pPr>
            <a:lvl6pPr marL="3657509" lvl="5"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6pPr>
            <a:lvl7pPr marL="4267093" lvl="6"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7pPr>
            <a:lvl8pPr marL="4876678" lvl="7" indent="-406390" algn="l">
              <a:lnSpc>
                <a:spcPct val="115000"/>
              </a:lnSpc>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8pPr>
            <a:lvl9pPr marL="5486263" lvl="8" indent="-406390" algn="l">
              <a:lnSpc>
                <a:spcPct val="115000"/>
              </a:lnSpc>
              <a:spcBef>
                <a:spcPts val="2133"/>
              </a:spcBef>
              <a:spcAft>
                <a:spcPts val="2133"/>
              </a:spcAft>
              <a:buClr>
                <a:srgbClr val="2E2F2F"/>
              </a:buClr>
              <a:buSzPts val="1200"/>
              <a:buFont typeface="Nunito Light"/>
              <a:buChar char="■"/>
              <a:defRPr sz="1600">
                <a:solidFill>
                  <a:srgbClr val="2E2F2F"/>
                </a:solidFill>
                <a:latin typeface="Nunito Light"/>
                <a:ea typeface="Nunito Light"/>
                <a:cs typeface="Nunito Light"/>
                <a:sym typeface="Nunito Light"/>
              </a:defRPr>
            </a:lvl9pPr>
          </a:lstStyle>
          <a:p>
            <a:endParaRPr/>
          </a:p>
        </p:txBody>
      </p:sp>
      <p:grpSp>
        <p:nvGrpSpPr>
          <p:cNvPr id="31" name="Google Shape;31;p4"/>
          <p:cNvGrpSpPr/>
          <p:nvPr/>
        </p:nvGrpSpPr>
        <p:grpSpPr>
          <a:xfrm>
            <a:off x="8496301" y="6244978"/>
            <a:ext cx="3096900" cy="536823"/>
            <a:chOff x="6372225" y="4607533"/>
            <a:chExt cx="2322675" cy="402617"/>
          </a:xfrm>
        </p:grpSpPr>
        <p:pic>
          <p:nvPicPr>
            <p:cNvPr id="32" name="Google Shape;32;p4"/>
            <p:cNvPicPr preferRelativeResize="0"/>
            <p:nvPr/>
          </p:nvPicPr>
          <p:blipFill rotWithShape="1">
            <a:blip r:embed="rId2">
              <a:alphaModFix/>
            </a:blip>
            <a:srcRect/>
            <a:stretch/>
          </p:blipFill>
          <p:spPr>
            <a:xfrm>
              <a:off x="8344825" y="4607533"/>
              <a:ext cx="350075" cy="350075"/>
            </a:xfrm>
            <a:prstGeom prst="rect">
              <a:avLst/>
            </a:prstGeom>
            <a:noFill/>
            <a:ln>
              <a:noFill/>
            </a:ln>
          </p:spPr>
        </p:pic>
        <p:sp>
          <p:nvSpPr>
            <p:cNvPr id="33" name="Google Shape;33;p4"/>
            <p:cNvSpPr txBox="1"/>
            <p:nvPr/>
          </p:nvSpPr>
          <p:spPr>
            <a:xfrm>
              <a:off x="6641425" y="4620550"/>
              <a:ext cx="1703400" cy="279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1200" b="0" i="0" u="none" strike="noStrike" cap="none">
                  <a:solidFill>
                    <a:srgbClr val="FF941F"/>
                  </a:solidFill>
                  <a:latin typeface="Barlow Condensed"/>
                  <a:ea typeface="Barlow Condensed"/>
                  <a:cs typeface="Barlow Condensed"/>
                  <a:sym typeface="Barlow Condensed"/>
                </a:rPr>
                <a:t>@Learningimpact</a:t>
              </a:r>
              <a:r>
                <a:rPr lang="en" sz="1200" b="0" i="0" u="none" strike="noStrike" cap="none">
                  <a:solidFill>
                    <a:srgbClr val="5B178D"/>
                  </a:solidFill>
                  <a:latin typeface="Barlow Condensed"/>
                  <a:ea typeface="Barlow Condensed"/>
                  <a:cs typeface="Barlow Condensed"/>
                  <a:sym typeface="Barlow Condensed"/>
                </a:rPr>
                <a:t> </a:t>
              </a:r>
              <a:r>
                <a:rPr lang="en" sz="1200" b="0" i="0" u="none" strike="noStrike" cap="none">
                  <a:solidFill>
                    <a:srgbClr val="000000"/>
                  </a:solidFill>
                  <a:latin typeface="Barlow Condensed"/>
                  <a:ea typeface="Barlow Condensed"/>
                  <a:cs typeface="Barlow Condensed"/>
                  <a:sym typeface="Barlow Condensed"/>
                </a:rPr>
                <a:t> </a:t>
              </a:r>
              <a:r>
                <a:rPr lang="en" sz="1200" b="0" i="0" u="none" strike="noStrike" cap="none">
                  <a:solidFill>
                    <a:srgbClr val="999999"/>
                  </a:solidFill>
                  <a:latin typeface="Barlow Condensed"/>
                  <a:ea typeface="Barlow Condensed"/>
                  <a:cs typeface="Barlow Condensed"/>
                  <a:sym typeface="Barlow Condensed"/>
                </a:rPr>
                <a:t>|</a:t>
              </a:r>
              <a:r>
                <a:rPr lang="en" sz="1200" b="0" i="0" u="none" strike="noStrike" cap="none">
                  <a:solidFill>
                    <a:srgbClr val="000000"/>
                  </a:solidFill>
                  <a:latin typeface="Barlow Condensed"/>
                  <a:ea typeface="Barlow Condensed"/>
                  <a:cs typeface="Barlow Condensed"/>
                  <a:sym typeface="Barlow Condensed"/>
                </a:rPr>
                <a:t> </a:t>
              </a:r>
              <a:r>
                <a:rPr lang="en" sz="1200" b="0" i="0" u="none" strike="noStrike" cap="none">
                  <a:solidFill>
                    <a:srgbClr val="000072"/>
                  </a:solidFill>
                  <a:latin typeface="Barlow Condensed"/>
                  <a:ea typeface="Barlow Condensed"/>
                  <a:cs typeface="Barlow Condensed"/>
                  <a:sym typeface="Barlow Condensed"/>
                </a:rPr>
                <a:t> 1EDTECH.org</a:t>
              </a:r>
              <a:r>
                <a:rPr lang="en" sz="1200" b="0" i="0" u="none" strike="noStrike" cap="none">
                  <a:solidFill>
                    <a:srgbClr val="000000"/>
                  </a:solidFill>
                  <a:latin typeface="Barlow Condensed Medium"/>
                  <a:ea typeface="Barlow Condensed Medium"/>
                  <a:cs typeface="Barlow Condensed Medium"/>
                  <a:sym typeface="Barlow Condensed Medium"/>
                </a:rPr>
                <a:t> </a:t>
              </a:r>
              <a:endParaRPr sz="1200" b="0" i="0" u="none" strike="noStrike" cap="none">
                <a:solidFill>
                  <a:srgbClr val="000000"/>
                </a:solidFill>
                <a:latin typeface="Barlow Condensed Medium"/>
                <a:ea typeface="Barlow Condensed Medium"/>
                <a:cs typeface="Barlow Condensed Medium"/>
                <a:sym typeface="Barlow Condensed Medium"/>
              </a:endParaRPr>
            </a:p>
          </p:txBody>
        </p:sp>
        <p:sp>
          <p:nvSpPr>
            <p:cNvPr id="34" name="Google Shape;34;p4"/>
            <p:cNvSpPr txBox="1"/>
            <p:nvPr/>
          </p:nvSpPr>
          <p:spPr>
            <a:xfrm>
              <a:off x="6372225" y="4783950"/>
              <a:ext cx="1972500" cy="226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500"/>
                <a:buFont typeface="Arial"/>
                <a:buNone/>
              </a:pPr>
              <a:r>
                <a:rPr lang="en" sz="667" b="0" i="0" u="none" strike="noStrike" cap="none">
                  <a:solidFill>
                    <a:srgbClr val="999999"/>
                  </a:solidFill>
                  <a:latin typeface="Nunito Light"/>
                  <a:ea typeface="Nunito Light"/>
                  <a:cs typeface="Nunito Light"/>
                  <a:sym typeface="Nunito Light"/>
                </a:rPr>
                <a:t>© 2022 1EdTech Consortium, Inc. All rights reserved.  </a:t>
              </a:r>
              <a:endParaRPr sz="667" b="0" i="0" u="none" strike="noStrike" cap="none">
                <a:solidFill>
                  <a:srgbClr val="999999"/>
                </a:solidFill>
                <a:latin typeface="Nunito Light"/>
                <a:ea typeface="Nunito Light"/>
                <a:cs typeface="Nunito Light"/>
                <a:sym typeface="Nunito Light"/>
              </a:endParaRPr>
            </a:p>
          </p:txBody>
        </p:sp>
      </p:grpSp>
      <p:sp>
        <p:nvSpPr>
          <p:cNvPr id="35" name="Google Shape;35;p4"/>
          <p:cNvSpPr txBox="1"/>
          <p:nvPr/>
        </p:nvSpPr>
        <p:spPr>
          <a:xfrm>
            <a:off x="528833" y="6344296"/>
            <a:ext cx="2014000" cy="4513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333" b="0" i="0" u="none" strike="noStrike" cap="none">
                <a:solidFill>
                  <a:schemeClr val="lt2"/>
                </a:solidFill>
                <a:latin typeface="Source Sans Pro"/>
                <a:ea typeface="Source Sans Pro"/>
                <a:cs typeface="Source Sans Pro"/>
                <a:sym typeface="Source Sans Pro"/>
              </a:rPr>
              <a:t>Power Learner Potential</a:t>
            </a:r>
            <a:endParaRPr sz="1333" b="0" i="0" u="none" strike="noStrike" cap="none">
              <a:solidFill>
                <a:schemeClr val="lt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325065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609600" y="6356352"/>
            <a:ext cx="2844800" cy="365125"/>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165601" y="6356352"/>
            <a:ext cx="3860800" cy="365125"/>
          </a:xfrm>
          <a:prstGeom prst="rect">
            <a:avLst/>
          </a:prstGeom>
          <a:noFill/>
          <a:ln>
            <a:noFill/>
          </a:ln>
        </p:spPr>
        <p:txBody>
          <a:bodyPr spcFirstLastPara="1" wrap="square" lIns="0" tIns="60925" rIns="0" bIns="60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737601" y="6356352"/>
            <a:ext cx="2844800" cy="365125"/>
          </a:xfrm>
          <a:prstGeom prst="rect">
            <a:avLst/>
          </a:prstGeom>
          <a:noFill/>
          <a:ln>
            <a:noFill/>
          </a:ln>
        </p:spPr>
        <p:txBody>
          <a:bodyPr spcFirstLastPara="1" wrap="square" lIns="0" tIns="60925" rIns="0" bIns="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IN" smtClean="0"/>
              <a:pPr/>
              <a:t>‹#›</a:t>
            </a:fld>
            <a:endParaRPr lang="en-IN"/>
          </a:p>
        </p:txBody>
      </p:sp>
    </p:spTree>
    <p:extLst>
      <p:ext uri="{BB962C8B-B14F-4D97-AF65-F5344CB8AC3E}">
        <p14:creationId xmlns:p14="http://schemas.microsoft.com/office/powerpoint/2010/main" val="3840778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ile with Subtitle ">
  <p:cSld name="Titile with Subtitle ">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Clr>
                <a:srgbClr val="2F456E"/>
              </a:buClr>
              <a:buSzPts val="3600"/>
              <a:buFont typeface="Arial Black"/>
              <a:buNone/>
              <a:defRPr b="1">
                <a:solidFill>
                  <a:srgbClr val="2F45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11126422" y="6101543"/>
            <a:ext cx="774190" cy="619934"/>
          </a:xfrm>
          <a:prstGeom prst="rect">
            <a:avLst/>
          </a:prstGeom>
          <a:noFill/>
          <a:ln>
            <a:noFill/>
          </a:ln>
        </p:spPr>
        <p:txBody>
          <a:bodyPr spcFirstLastPara="1" wrap="square" lIns="0" tIns="60925" rIns="0" bIns="60925" anchor="ctr" anchorCtr="0">
            <a:noAutofit/>
          </a:bodyPr>
          <a:lstStyle>
            <a:lvl1pPr marL="0" lvl="0" indent="0" algn="r">
              <a:spcBef>
                <a:spcPts val="0"/>
              </a:spcBef>
              <a:buNone/>
              <a:defRPr sz="4500" b="1">
                <a:solidFill>
                  <a:schemeClr val="accent2"/>
                </a:solidFill>
                <a:latin typeface="Quattrocento Sans"/>
                <a:ea typeface="Quattrocento Sans"/>
                <a:cs typeface="Quattrocento Sans"/>
                <a:sym typeface="Quattrocento Sans"/>
              </a:defRPr>
            </a:lvl1pPr>
            <a:lvl2pPr marL="0" lvl="1" indent="0" algn="r">
              <a:spcBef>
                <a:spcPts val="0"/>
              </a:spcBef>
              <a:buNone/>
              <a:defRPr sz="4500" b="1">
                <a:solidFill>
                  <a:schemeClr val="accent2"/>
                </a:solidFill>
                <a:latin typeface="Quattrocento Sans"/>
                <a:ea typeface="Quattrocento Sans"/>
                <a:cs typeface="Quattrocento Sans"/>
                <a:sym typeface="Quattrocento Sans"/>
              </a:defRPr>
            </a:lvl2pPr>
            <a:lvl3pPr marL="0" lvl="2" indent="0" algn="r">
              <a:spcBef>
                <a:spcPts val="0"/>
              </a:spcBef>
              <a:buNone/>
              <a:defRPr sz="4500" b="1">
                <a:solidFill>
                  <a:schemeClr val="accent2"/>
                </a:solidFill>
                <a:latin typeface="Quattrocento Sans"/>
                <a:ea typeface="Quattrocento Sans"/>
                <a:cs typeface="Quattrocento Sans"/>
                <a:sym typeface="Quattrocento Sans"/>
              </a:defRPr>
            </a:lvl3pPr>
            <a:lvl4pPr marL="0" lvl="3" indent="0" algn="r">
              <a:spcBef>
                <a:spcPts val="0"/>
              </a:spcBef>
              <a:buNone/>
              <a:defRPr sz="4500" b="1">
                <a:solidFill>
                  <a:schemeClr val="accent2"/>
                </a:solidFill>
                <a:latin typeface="Quattrocento Sans"/>
                <a:ea typeface="Quattrocento Sans"/>
                <a:cs typeface="Quattrocento Sans"/>
                <a:sym typeface="Quattrocento Sans"/>
              </a:defRPr>
            </a:lvl4pPr>
            <a:lvl5pPr marL="0" lvl="4" indent="0" algn="r">
              <a:spcBef>
                <a:spcPts val="0"/>
              </a:spcBef>
              <a:buNone/>
              <a:defRPr sz="4500" b="1">
                <a:solidFill>
                  <a:schemeClr val="accent2"/>
                </a:solidFill>
                <a:latin typeface="Quattrocento Sans"/>
                <a:ea typeface="Quattrocento Sans"/>
                <a:cs typeface="Quattrocento Sans"/>
                <a:sym typeface="Quattrocento Sans"/>
              </a:defRPr>
            </a:lvl5pPr>
            <a:lvl6pPr marL="0" lvl="5" indent="0" algn="r">
              <a:spcBef>
                <a:spcPts val="0"/>
              </a:spcBef>
              <a:buNone/>
              <a:defRPr sz="4500" b="1">
                <a:solidFill>
                  <a:schemeClr val="accent2"/>
                </a:solidFill>
                <a:latin typeface="Quattrocento Sans"/>
                <a:ea typeface="Quattrocento Sans"/>
                <a:cs typeface="Quattrocento Sans"/>
                <a:sym typeface="Quattrocento Sans"/>
              </a:defRPr>
            </a:lvl6pPr>
            <a:lvl7pPr marL="0" lvl="6" indent="0" algn="r">
              <a:spcBef>
                <a:spcPts val="0"/>
              </a:spcBef>
              <a:buNone/>
              <a:defRPr sz="4500" b="1">
                <a:solidFill>
                  <a:schemeClr val="accent2"/>
                </a:solidFill>
                <a:latin typeface="Quattrocento Sans"/>
                <a:ea typeface="Quattrocento Sans"/>
                <a:cs typeface="Quattrocento Sans"/>
                <a:sym typeface="Quattrocento Sans"/>
              </a:defRPr>
            </a:lvl7pPr>
            <a:lvl8pPr marL="0" lvl="7" indent="0" algn="r">
              <a:spcBef>
                <a:spcPts val="0"/>
              </a:spcBef>
              <a:buNone/>
              <a:defRPr sz="4500" b="1">
                <a:solidFill>
                  <a:schemeClr val="accent2"/>
                </a:solidFill>
                <a:latin typeface="Quattrocento Sans"/>
                <a:ea typeface="Quattrocento Sans"/>
                <a:cs typeface="Quattrocento Sans"/>
                <a:sym typeface="Quattrocento Sans"/>
              </a:defRPr>
            </a:lvl8pPr>
            <a:lvl9pPr marL="0" lvl="8" indent="0" algn="r">
              <a:spcBef>
                <a:spcPts val="0"/>
              </a:spcBef>
              <a:buNone/>
              <a:defRPr sz="4500" b="1">
                <a:solidFill>
                  <a:schemeClr val="accent2"/>
                </a:solidFill>
                <a:latin typeface="Quattrocento Sans"/>
                <a:ea typeface="Quattrocento Sans"/>
                <a:cs typeface="Quattrocento Sans"/>
                <a:sym typeface="Quattrocento Sans"/>
              </a:defRPr>
            </a:lvl9pPr>
          </a:lstStyle>
          <a:p>
            <a:fld id="{00000000-1234-1234-1234-123412341234}" type="slidenum">
              <a:rPr lang="en-IN" smtClean="0"/>
              <a:pPr/>
              <a:t>‹#›</a:t>
            </a:fld>
            <a:endParaRPr lang="en-IN"/>
          </a:p>
        </p:txBody>
      </p:sp>
      <p:sp>
        <p:nvSpPr>
          <p:cNvPr id="22" name="Google Shape;22;p13"/>
          <p:cNvSpPr txBox="1">
            <a:spLocks noGrp="1"/>
          </p:cNvSpPr>
          <p:nvPr>
            <p:ph type="body" idx="1"/>
          </p:nvPr>
        </p:nvSpPr>
        <p:spPr>
          <a:xfrm>
            <a:off x="611563" y="1002342"/>
            <a:ext cx="10969995" cy="241669"/>
          </a:xfrm>
          <a:prstGeom prst="rect">
            <a:avLst/>
          </a:prstGeom>
          <a:noFill/>
          <a:ln>
            <a:noFill/>
          </a:ln>
        </p:spPr>
        <p:txBody>
          <a:bodyPr spcFirstLastPara="1" wrap="square" lIns="0" tIns="60925" rIns="0" bIns="60925" anchor="ctr" anchorCtr="0">
            <a:noAutofit/>
          </a:bodyPr>
          <a:lstStyle>
            <a:lvl1pPr marL="457200" lvl="0" indent="-228600" algn="l">
              <a:spcBef>
                <a:spcPts val="320"/>
              </a:spcBef>
              <a:spcAft>
                <a:spcPts val="0"/>
              </a:spcAft>
              <a:buClr>
                <a:srgbClr val="595959"/>
              </a:buClr>
              <a:buSzPts val="1600"/>
              <a:buFont typeface="Quattrocento Sans"/>
              <a:buNone/>
              <a:defRPr sz="1600" b="0">
                <a:solidFill>
                  <a:srgbClr val="595959"/>
                </a:solidFill>
                <a:latin typeface="Quattrocento Sans"/>
                <a:ea typeface="Quattrocento Sans"/>
                <a:cs typeface="Quattrocento Sans"/>
                <a:sym typeface="Quattrocento Sans"/>
              </a:defRPr>
            </a:lvl1pPr>
            <a:lvl2pPr marL="914400" lvl="1" indent="-228600" algn="l">
              <a:spcBef>
                <a:spcPts val="640"/>
              </a:spcBef>
              <a:spcAft>
                <a:spcPts val="0"/>
              </a:spcAft>
              <a:buClr>
                <a:schemeClr val="dk1"/>
              </a:buClr>
              <a:buSzPts val="3200"/>
              <a:buFont typeface="Calibri"/>
              <a:buNone/>
              <a:defRPr/>
            </a:lvl2pPr>
            <a:lvl3pPr marL="1371600" lvl="2" indent="-228600" algn="l">
              <a:spcBef>
                <a:spcPts val="480"/>
              </a:spcBef>
              <a:spcAft>
                <a:spcPts val="0"/>
              </a:spcAft>
              <a:buClr>
                <a:schemeClr val="dk1"/>
              </a:buClr>
              <a:buSzPts val="2400"/>
              <a:buFont typeface="Calibri"/>
              <a:buNone/>
              <a:defRPr/>
            </a:lvl3pPr>
            <a:lvl4pPr marL="1828800" lvl="3" indent="-228600" algn="l">
              <a:spcBef>
                <a:spcPts val="400"/>
              </a:spcBef>
              <a:spcAft>
                <a:spcPts val="0"/>
              </a:spcAft>
              <a:buClr>
                <a:schemeClr val="dk1"/>
              </a:buClr>
              <a:buSzPts val="2000"/>
              <a:buFont typeface="Calibri"/>
              <a:buNone/>
              <a:defRPr/>
            </a:lvl4pPr>
            <a:lvl5pPr marL="2286000" lvl="4" indent="-228600" algn="l">
              <a:spcBef>
                <a:spcPts val="400"/>
              </a:spcBef>
              <a:spcAft>
                <a:spcPts val="0"/>
              </a:spcAft>
              <a:buClr>
                <a:schemeClr val="dk1"/>
              </a:buClr>
              <a:buSzPts val="2000"/>
              <a:buFont typeface="Calibri"/>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3"/>
          <p:cNvSpPr txBox="1"/>
          <p:nvPr/>
        </p:nvSpPr>
        <p:spPr>
          <a:xfrm>
            <a:off x="612916" y="6237312"/>
            <a:ext cx="2506546" cy="29746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IN" sz="1800" b="1">
                <a:solidFill>
                  <a:srgbClr val="262626"/>
                </a:solidFill>
                <a:latin typeface="Quattrocento Sans"/>
                <a:ea typeface="Quattrocento Sans"/>
                <a:cs typeface="Quattrocento Sans"/>
                <a:sym typeface="Quattrocento Sans"/>
              </a:rPr>
              <a:t>Carnival </a:t>
            </a:r>
            <a:r>
              <a:rPr lang="en-IN" sz="1800" b="1">
                <a:solidFill>
                  <a:schemeClr val="accent5"/>
                </a:solidFill>
                <a:latin typeface="Quattrocento Sans"/>
                <a:ea typeface="Quattrocento Sans"/>
                <a:cs typeface="Quattrocento Sans"/>
                <a:sym typeface="Quattrocento Sans"/>
              </a:rPr>
              <a:t>PITCH DECK</a:t>
            </a:r>
            <a:endParaRPr sz="1800"/>
          </a:p>
        </p:txBody>
      </p:sp>
      <p:sp>
        <p:nvSpPr>
          <p:cNvPr id="24" name="Google Shape;24;p13"/>
          <p:cNvSpPr txBox="1">
            <a:spLocks noGrp="1"/>
          </p:cNvSpPr>
          <p:nvPr>
            <p:ph type="ftr" idx="11"/>
          </p:nvPr>
        </p:nvSpPr>
        <p:spPr>
          <a:xfrm>
            <a:off x="3078947" y="6202144"/>
            <a:ext cx="4716281" cy="365125"/>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38250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type="title">
  <p:cSld name="1_Title Slide">
    <p:bg>
      <p:bgPr>
        <a:gradFill>
          <a:gsLst>
            <a:gs pos="0">
              <a:schemeClr val="accent5"/>
            </a:gs>
            <a:gs pos="30000">
              <a:schemeClr val="accent5"/>
            </a:gs>
            <a:gs pos="89000">
              <a:srgbClr val="1F2E49"/>
            </a:gs>
            <a:gs pos="100000">
              <a:srgbClr val="1F2E49"/>
            </a:gs>
          </a:gsLst>
          <a:lin ang="5400000" scaled="0"/>
        </a:gradFill>
        <a:effectLst/>
      </p:bgPr>
    </p:bg>
    <p:spTree>
      <p:nvGrpSpPr>
        <p:cNvPr id="1" name="Shape 25"/>
        <p:cNvGrpSpPr/>
        <p:nvPr/>
      </p:nvGrpSpPr>
      <p:grpSpPr>
        <a:xfrm>
          <a:off x="0" y="0"/>
          <a:ext cx="0" cy="0"/>
          <a:chOff x="0" y="0"/>
          <a:chExt cx="0" cy="0"/>
        </a:xfrm>
      </p:grpSpPr>
      <p:grpSp>
        <p:nvGrpSpPr>
          <p:cNvPr id="26" name="Google Shape;26;p14"/>
          <p:cNvGrpSpPr/>
          <p:nvPr/>
        </p:nvGrpSpPr>
        <p:grpSpPr>
          <a:xfrm>
            <a:off x="-1" y="0"/>
            <a:ext cx="12192003" cy="6858000"/>
            <a:chOff x="-1" y="0"/>
            <a:chExt cx="12188828" cy="6858000"/>
          </a:xfrm>
        </p:grpSpPr>
        <p:grpSp>
          <p:nvGrpSpPr>
            <p:cNvPr id="27" name="Google Shape;27;p14"/>
            <p:cNvGrpSpPr/>
            <p:nvPr/>
          </p:nvGrpSpPr>
          <p:grpSpPr>
            <a:xfrm>
              <a:off x="533824" y="0"/>
              <a:ext cx="11122860" cy="6858000"/>
              <a:chOff x="533824" y="0"/>
              <a:chExt cx="11122860" cy="6858000"/>
            </a:xfrm>
          </p:grpSpPr>
          <p:cxnSp>
            <p:nvCxnSpPr>
              <p:cNvPr id="28" name="Google Shape;28;p14"/>
              <p:cNvCxnSpPr/>
              <p:nvPr/>
            </p:nvCxnSpPr>
            <p:spPr>
              <a:xfrm>
                <a:off x="530076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29" name="Google Shape;29;p14"/>
              <p:cNvCxnSpPr/>
              <p:nvPr/>
            </p:nvCxnSpPr>
            <p:spPr>
              <a:xfrm>
                <a:off x="477110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30" name="Google Shape;30;p14"/>
              <p:cNvCxnSpPr/>
              <p:nvPr/>
            </p:nvCxnSpPr>
            <p:spPr>
              <a:xfrm>
                <a:off x="424144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31" name="Google Shape;31;p14"/>
              <p:cNvCxnSpPr/>
              <p:nvPr/>
            </p:nvCxnSpPr>
            <p:spPr>
              <a:xfrm>
                <a:off x="371178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32" name="Google Shape;32;p14"/>
              <p:cNvCxnSpPr/>
              <p:nvPr/>
            </p:nvCxnSpPr>
            <p:spPr>
              <a:xfrm>
                <a:off x="318212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33" name="Google Shape;33;p14"/>
              <p:cNvCxnSpPr/>
              <p:nvPr/>
            </p:nvCxnSpPr>
            <p:spPr>
              <a:xfrm>
                <a:off x="265246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34" name="Google Shape;34;p14"/>
              <p:cNvCxnSpPr/>
              <p:nvPr/>
            </p:nvCxnSpPr>
            <p:spPr>
              <a:xfrm>
                <a:off x="212280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35" name="Google Shape;35;p14"/>
              <p:cNvCxnSpPr/>
              <p:nvPr/>
            </p:nvCxnSpPr>
            <p:spPr>
              <a:xfrm>
                <a:off x="583042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36" name="Google Shape;36;p14"/>
              <p:cNvCxnSpPr/>
              <p:nvPr/>
            </p:nvCxnSpPr>
            <p:spPr>
              <a:xfrm>
                <a:off x="636008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37" name="Google Shape;37;p14"/>
              <p:cNvCxnSpPr/>
              <p:nvPr/>
            </p:nvCxnSpPr>
            <p:spPr>
              <a:xfrm>
                <a:off x="688974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38" name="Google Shape;38;p14"/>
              <p:cNvCxnSpPr/>
              <p:nvPr/>
            </p:nvCxnSpPr>
            <p:spPr>
              <a:xfrm>
                <a:off x="741940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39" name="Google Shape;39;p14"/>
              <p:cNvCxnSpPr/>
              <p:nvPr/>
            </p:nvCxnSpPr>
            <p:spPr>
              <a:xfrm>
                <a:off x="794906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40" name="Google Shape;40;p14"/>
              <p:cNvCxnSpPr/>
              <p:nvPr/>
            </p:nvCxnSpPr>
            <p:spPr>
              <a:xfrm>
                <a:off x="847872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41" name="Google Shape;41;p14"/>
              <p:cNvCxnSpPr/>
              <p:nvPr/>
            </p:nvCxnSpPr>
            <p:spPr>
              <a:xfrm>
                <a:off x="900838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42" name="Google Shape;42;p14"/>
              <p:cNvCxnSpPr/>
              <p:nvPr/>
            </p:nvCxnSpPr>
            <p:spPr>
              <a:xfrm>
                <a:off x="953804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43" name="Google Shape;43;p14"/>
              <p:cNvCxnSpPr/>
              <p:nvPr/>
            </p:nvCxnSpPr>
            <p:spPr>
              <a:xfrm>
                <a:off x="1006770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44" name="Google Shape;44;p14"/>
              <p:cNvCxnSpPr/>
              <p:nvPr/>
            </p:nvCxnSpPr>
            <p:spPr>
              <a:xfrm>
                <a:off x="1059736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45" name="Google Shape;45;p14"/>
              <p:cNvCxnSpPr/>
              <p:nvPr/>
            </p:nvCxnSpPr>
            <p:spPr>
              <a:xfrm>
                <a:off x="1112702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46" name="Google Shape;46;p14"/>
              <p:cNvCxnSpPr/>
              <p:nvPr/>
            </p:nvCxnSpPr>
            <p:spPr>
              <a:xfrm>
                <a:off x="1165668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47" name="Google Shape;47;p14"/>
              <p:cNvCxnSpPr/>
              <p:nvPr/>
            </p:nvCxnSpPr>
            <p:spPr>
              <a:xfrm>
                <a:off x="106348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48" name="Google Shape;48;p14"/>
              <p:cNvCxnSpPr/>
              <p:nvPr/>
            </p:nvCxnSpPr>
            <p:spPr>
              <a:xfrm>
                <a:off x="53382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49" name="Google Shape;49;p14"/>
              <p:cNvCxnSpPr/>
              <p:nvPr/>
            </p:nvCxnSpPr>
            <p:spPr>
              <a:xfrm>
                <a:off x="159314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grpSp>
        <p:grpSp>
          <p:nvGrpSpPr>
            <p:cNvPr id="50" name="Google Shape;50;p14"/>
            <p:cNvGrpSpPr/>
            <p:nvPr/>
          </p:nvGrpSpPr>
          <p:grpSpPr>
            <a:xfrm rot="5400000">
              <a:off x="3183741" y="-2669040"/>
              <a:ext cx="5821345" cy="12188828"/>
              <a:chOff x="533824" y="0"/>
              <a:chExt cx="5826260" cy="6858000"/>
            </a:xfrm>
          </p:grpSpPr>
          <p:cxnSp>
            <p:nvCxnSpPr>
              <p:cNvPr id="51" name="Google Shape;51;p14"/>
              <p:cNvCxnSpPr/>
              <p:nvPr/>
            </p:nvCxnSpPr>
            <p:spPr>
              <a:xfrm>
                <a:off x="530076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52" name="Google Shape;52;p14"/>
              <p:cNvCxnSpPr/>
              <p:nvPr/>
            </p:nvCxnSpPr>
            <p:spPr>
              <a:xfrm>
                <a:off x="477110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53" name="Google Shape;53;p14"/>
              <p:cNvCxnSpPr/>
              <p:nvPr/>
            </p:nvCxnSpPr>
            <p:spPr>
              <a:xfrm>
                <a:off x="424144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54" name="Google Shape;54;p14"/>
              <p:cNvCxnSpPr/>
              <p:nvPr/>
            </p:nvCxnSpPr>
            <p:spPr>
              <a:xfrm>
                <a:off x="371178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55" name="Google Shape;55;p14"/>
              <p:cNvCxnSpPr/>
              <p:nvPr/>
            </p:nvCxnSpPr>
            <p:spPr>
              <a:xfrm>
                <a:off x="318212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56" name="Google Shape;56;p14"/>
              <p:cNvCxnSpPr/>
              <p:nvPr/>
            </p:nvCxnSpPr>
            <p:spPr>
              <a:xfrm>
                <a:off x="265246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57" name="Google Shape;57;p14"/>
              <p:cNvCxnSpPr/>
              <p:nvPr/>
            </p:nvCxnSpPr>
            <p:spPr>
              <a:xfrm>
                <a:off x="212280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58" name="Google Shape;58;p14"/>
              <p:cNvCxnSpPr/>
              <p:nvPr/>
            </p:nvCxnSpPr>
            <p:spPr>
              <a:xfrm>
                <a:off x="583042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59" name="Google Shape;59;p14"/>
              <p:cNvCxnSpPr/>
              <p:nvPr/>
            </p:nvCxnSpPr>
            <p:spPr>
              <a:xfrm>
                <a:off x="636008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60" name="Google Shape;60;p14"/>
              <p:cNvCxnSpPr/>
              <p:nvPr/>
            </p:nvCxnSpPr>
            <p:spPr>
              <a:xfrm>
                <a:off x="106348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61" name="Google Shape;61;p14"/>
              <p:cNvCxnSpPr/>
              <p:nvPr/>
            </p:nvCxnSpPr>
            <p:spPr>
              <a:xfrm>
                <a:off x="53382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cxnSp>
            <p:nvCxnSpPr>
              <p:cNvPr id="62" name="Google Shape;62;p14"/>
              <p:cNvCxnSpPr/>
              <p:nvPr/>
            </p:nvCxnSpPr>
            <p:spPr>
              <a:xfrm>
                <a:off x="1593144" y="0"/>
                <a:ext cx="0" cy="6858000"/>
              </a:xfrm>
              <a:prstGeom prst="straightConnector1">
                <a:avLst/>
              </a:prstGeom>
              <a:noFill/>
              <a:ln w="9525" cap="flat" cmpd="sng">
                <a:solidFill>
                  <a:schemeClr val="lt1">
                    <a:alpha val="6666"/>
                  </a:schemeClr>
                </a:solidFill>
                <a:prstDash val="lgDash"/>
                <a:round/>
                <a:headEnd type="none" w="sm" len="sm"/>
                <a:tailEnd type="none" w="sm" len="sm"/>
              </a:ln>
            </p:spPr>
          </p:cxnSp>
        </p:grpSp>
      </p:grpSp>
      <p:sp>
        <p:nvSpPr>
          <p:cNvPr id="63" name="Google Shape;63;p14"/>
          <p:cNvSpPr/>
          <p:nvPr/>
        </p:nvSpPr>
        <p:spPr>
          <a:xfrm>
            <a:off x="1278592" y="-279400"/>
            <a:ext cx="3275194" cy="3274344"/>
          </a:xfrm>
          <a:custGeom>
            <a:avLst/>
            <a:gdLst/>
            <a:ahLst/>
            <a:cxnLst/>
            <a:rect l="l" t="t" r="r" b="b"/>
            <a:pathLst>
              <a:path w="1728192" h="1728192" extrusionOk="0">
                <a:moveTo>
                  <a:pt x="0" y="0"/>
                </a:moveTo>
                <a:lnTo>
                  <a:pt x="1728192" y="0"/>
                </a:lnTo>
                <a:lnTo>
                  <a:pt x="0" y="1728192"/>
                </a:lnTo>
                <a:lnTo>
                  <a:pt x="0" y="0"/>
                </a:lnTo>
                <a:close/>
              </a:path>
            </a:pathLst>
          </a:custGeom>
          <a:solidFill>
            <a:schemeClr val="dk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64" name="Google Shape;64;p14"/>
          <p:cNvSpPr/>
          <p:nvPr/>
        </p:nvSpPr>
        <p:spPr>
          <a:xfrm>
            <a:off x="1474986" y="0"/>
            <a:ext cx="2218468" cy="2217890"/>
          </a:xfrm>
          <a:custGeom>
            <a:avLst/>
            <a:gdLst/>
            <a:ahLst/>
            <a:cxnLst/>
            <a:rect l="l" t="t" r="r" b="b"/>
            <a:pathLst>
              <a:path w="1728192" h="1728192" extrusionOk="0">
                <a:moveTo>
                  <a:pt x="0" y="0"/>
                </a:moveTo>
                <a:lnTo>
                  <a:pt x="1728192" y="0"/>
                </a:lnTo>
                <a:lnTo>
                  <a:pt x="0" y="1728192"/>
                </a:lnTo>
                <a:lnTo>
                  <a:pt x="0" y="0"/>
                </a:lnTo>
                <a:close/>
              </a:path>
            </a:pathLst>
          </a:custGeom>
          <a:solidFill>
            <a:srgbClr val="1DAA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65" name="Google Shape;65;p14"/>
          <p:cNvSpPr/>
          <p:nvPr/>
        </p:nvSpPr>
        <p:spPr>
          <a:xfrm>
            <a:off x="1305018" y="-193570"/>
            <a:ext cx="2366238" cy="2365624"/>
          </a:xfrm>
          <a:custGeom>
            <a:avLst/>
            <a:gdLst/>
            <a:ahLst/>
            <a:cxnLst/>
            <a:rect l="l" t="t" r="r" b="b"/>
            <a:pathLst>
              <a:path w="1728192" h="1728192" extrusionOk="0">
                <a:moveTo>
                  <a:pt x="0" y="0"/>
                </a:moveTo>
                <a:lnTo>
                  <a:pt x="1728192" y="0"/>
                </a:lnTo>
                <a:lnTo>
                  <a:pt x="0" y="1728192"/>
                </a:lnTo>
                <a:lnTo>
                  <a:pt x="0" y="0"/>
                </a:ln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66" name="Google Shape;66;p14"/>
          <p:cNvSpPr/>
          <p:nvPr/>
        </p:nvSpPr>
        <p:spPr>
          <a:xfrm>
            <a:off x="0" y="1"/>
            <a:ext cx="2880581" cy="2879831"/>
          </a:xfrm>
          <a:custGeom>
            <a:avLst/>
            <a:gdLst/>
            <a:ahLst/>
            <a:cxnLst/>
            <a:rect l="l" t="t" r="r" b="b"/>
            <a:pathLst>
              <a:path w="1728192" h="1728192" extrusionOk="0">
                <a:moveTo>
                  <a:pt x="0" y="0"/>
                </a:moveTo>
                <a:lnTo>
                  <a:pt x="1728192" y="0"/>
                </a:lnTo>
                <a:lnTo>
                  <a:pt x="0" y="1728192"/>
                </a:lnTo>
                <a:lnTo>
                  <a:pt x="0" y="0"/>
                </a:lnTo>
                <a:close/>
              </a:path>
            </a:pathLst>
          </a:custGeom>
          <a:solidFill>
            <a:srgbClr val="6D5DC8">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67" name="Google Shape;67;p14"/>
          <p:cNvSpPr/>
          <p:nvPr/>
        </p:nvSpPr>
        <p:spPr>
          <a:xfrm>
            <a:off x="1485935" y="1"/>
            <a:ext cx="1394646" cy="1394283"/>
          </a:xfrm>
          <a:custGeom>
            <a:avLst/>
            <a:gdLst/>
            <a:ahLst/>
            <a:cxnLst/>
            <a:rect l="l" t="t" r="r" b="b"/>
            <a:pathLst>
              <a:path w="1728192" h="1728192" extrusionOk="0">
                <a:moveTo>
                  <a:pt x="0" y="0"/>
                </a:moveTo>
                <a:lnTo>
                  <a:pt x="1728192" y="0"/>
                </a:lnTo>
                <a:lnTo>
                  <a:pt x="0" y="1728192"/>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68" name="Google Shape;68;p14"/>
          <p:cNvSpPr/>
          <p:nvPr/>
        </p:nvSpPr>
        <p:spPr>
          <a:xfrm rot="5400000" flipH="1">
            <a:off x="10404242" y="5070243"/>
            <a:ext cx="1787525" cy="1787991"/>
          </a:xfrm>
          <a:custGeom>
            <a:avLst/>
            <a:gdLst/>
            <a:ahLst/>
            <a:cxnLst/>
            <a:rect l="l" t="t" r="r" b="b"/>
            <a:pathLst>
              <a:path w="1728192" h="1728192" extrusionOk="0">
                <a:moveTo>
                  <a:pt x="0" y="0"/>
                </a:moveTo>
                <a:lnTo>
                  <a:pt x="1728192" y="0"/>
                </a:lnTo>
                <a:lnTo>
                  <a:pt x="0" y="1728192"/>
                </a:lnTo>
                <a:lnTo>
                  <a:pt x="0" y="0"/>
                </a:lnTo>
                <a:close/>
              </a:path>
            </a:pathLst>
          </a:custGeom>
          <a:gradFill>
            <a:gsLst>
              <a:gs pos="0">
                <a:schemeClr val="accent5"/>
              </a:gs>
              <a:gs pos="83000">
                <a:schemeClr val="accent4"/>
              </a:gs>
              <a:gs pos="100000">
                <a:schemeClr val="accent4"/>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grpSp>
        <p:nvGrpSpPr>
          <p:cNvPr id="69" name="Google Shape;69;p14"/>
          <p:cNvGrpSpPr/>
          <p:nvPr/>
        </p:nvGrpSpPr>
        <p:grpSpPr>
          <a:xfrm>
            <a:off x="0" y="3159231"/>
            <a:ext cx="1714947" cy="3443402"/>
            <a:chOff x="0" y="2315503"/>
            <a:chExt cx="1387934" cy="2787527"/>
          </a:xfrm>
        </p:grpSpPr>
        <p:sp>
          <p:nvSpPr>
            <p:cNvPr id="70" name="Google Shape;70;p14"/>
            <p:cNvSpPr/>
            <p:nvPr/>
          </p:nvSpPr>
          <p:spPr>
            <a:xfrm flipH="1">
              <a:off x="0" y="2625389"/>
              <a:ext cx="1078046" cy="2167752"/>
            </a:xfrm>
            <a:custGeom>
              <a:avLst/>
              <a:gdLst/>
              <a:ahLst/>
              <a:cxnLst/>
              <a:rect l="l" t="t" r="r" b="b"/>
              <a:pathLst>
                <a:path w="1078046" h="2167752" extrusionOk="0">
                  <a:moveTo>
                    <a:pt x="1078046" y="0"/>
                  </a:moveTo>
                  <a:lnTo>
                    <a:pt x="973334" y="5288"/>
                  </a:lnTo>
                  <a:cubicBezTo>
                    <a:pt x="426627" y="60809"/>
                    <a:pt x="0" y="522521"/>
                    <a:pt x="0" y="1083876"/>
                  </a:cubicBezTo>
                  <a:cubicBezTo>
                    <a:pt x="0" y="1645232"/>
                    <a:pt x="426627" y="2106944"/>
                    <a:pt x="973334" y="2162464"/>
                  </a:cubicBezTo>
                  <a:lnTo>
                    <a:pt x="1078046" y="2167752"/>
                  </a:lnTo>
                  <a:lnTo>
                    <a:pt x="1078046" y="0"/>
                  </a:lnTo>
                  <a:close/>
                </a:path>
              </a:pathLst>
            </a:custGeom>
            <a:gradFill>
              <a:gsLst>
                <a:gs pos="0">
                  <a:srgbClr val="3FD1E0">
                    <a:alpha val="46666"/>
                  </a:srgbClr>
                </a:gs>
                <a:gs pos="22000">
                  <a:srgbClr val="3FD1E0">
                    <a:alpha val="46666"/>
                  </a:srgbClr>
                </a:gs>
                <a:gs pos="82000">
                  <a:schemeClr val="accent2"/>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71" name="Google Shape;71;p14"/>
            <p:cNvSpPr/>
            <p:nvPr/>
          </p:nvSpPr>
          <p:spPr>
            <a:xfrm flipH="1">
              <a:off x="0" y="2477011"/>
              <a:ext cx="1226426" cy="2464510"/>
            </a:xfrm>
            <a:custGeom>
              <a:avLst/>
              <a:gdLst/>
              <a:ahLst/>
              <a:cxnLst/>
              <a:rect l="l" t="t" r="r" b="b"/>
              <a:pathLst>
                <a:path w="1226426" h="2464510" extrusionOk="0">
                  <a:moveTo>
                    <a:pt x="1226426" y="0"/>
                  </a:moveTo>
                  <a:lnTo>
                    <a:pt x="1106542" y="6054"/>
                  </a:lnTo>
                  <a:cubicBezTo>
                    <a:pt x="485014" y="69173"/>
                    <a:pt x="0" y="594075"/>
                    <a:pt x="0" y="1232255"/>
                  </a:cubicBezTo>
                  <a:cubicBezTo>
                    <a:pt x="0" y="1870437"/>
                    <a:pt x="485014" y="2395337"/>
                    <a:pt x="1106542" y="2458456"/>
                  </a:cubicBezTo>
                  <a:lnTo>
                    <a:pt x="1226426" y="2464510"/>
                  </a:lnTo>
                </a:path>
              </a:pathLst>
            </a:custGeom>
            <a:noFill/>
            <a:ln w="12700" cap="flat" cmpd="sng">
              <a:solidFill>
                <a:schemeClr val="accent2"/>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72" name="Google Shape;72;p14"/>
            <p:cNvSpPr/>
            <p:nvPr/>
          </p:nvSpPr>
          <p:spPr>
            <a:xfrm flipH="1">
              <a:off x="0" y="2315503"/>
              <a:ext cx="1387934" cy="2787527"/>
            </a:xfrm>
            <a:custGeom>
              <a:avLst/>
              <a:gdLst/>
              <a:ahLst/>
              <a:cxnLst/>
              <a:rect l="l" t="t" r="r" b="b"/>
              <a:pathLst>
                <a:path w="1387934" h="2787527" extrusionOk="0">
                  <a:moveTo>
                    <a:pt x="1387934" y="0"/>
                  </a:moveTo>
                  <a:lnTo>
                    <a:pt x="1251538" y="6887"/>
                  </a:lnTo>
                  <a:cubicBezTo>
                    <a:pt x="548568" y="78278"/>
                    <a:pt x="0" y="671959"/>
                    <a:pt x="0" y="1393764"/>
                  </a:cubicBezTo>
                  <a:cubicBezTo>
                    <a:pt x="0" y="2115569"/>
                    <a:pt x="548568" y="2709249"/>
                    <a:pt x="1251538" y="2780640"/>
                  </a:cubicBezTo>
                  <a:lnTo>
                    <a:pt x="1387934" y="2787527"/>
                  </a:lnTo>
                </a:path>
              </a:pathLst>
            </a:custGeom>
            <a:noFill/>
            <a:ln w="12700" cap="flat" cmpd="sng">
              <a:solidFill>
                <a:schemeClr val="accent4"/>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grpSp>
      <p:sp>
        <p:nvSpPr>
          <p:cNvPr id="73" name="Google Shape;73;p14"/>
          <p:cNvSpPr/>
          <p:nvPr/>
        </p:nvSpPr>
        <p:spPr>
          <a:xfrm>
            <a:off x="11285074" y="4149080"/>
            <a:ext cx="906924" cy="1813378"/>
          </a:xfrm>
          <a:custGeom>
            <a:avLst/>
            <a:gdLst/>
            <a:ahLst/>
            <a:cxnLst/>
            <a:rect l="l" t="t" r="r" b="b"/>
            <a:pathLst>
              <a:path w="906688" h="1813378" extrusionOk="0">
                <a:moveTo>
                  <a:pt x="906688" y="0"/>
                </a:moveTo>
                <a:lnTo>
                  <a:pt x="906688" y="1813378"/>
                </a:lnTo>
                <a:lnTo>
                  <a:pt x="813985" y="1808697"/>
                </a:lnTo>
                <a:cubicBezTo>
                  <a:pt x="356782" y="1762266"/>
                  <a:pt x="0" y="1376143"/>
                  <a:pt x="0" y="906689"/>
                </a:cubicBezTo>
                <a:cubicBezTo>
                  <a:pt x="0" y="437236"/>
                  <a:pt x="356782" y="51113"/>
                  <a:pt x="813985" y="4681"/>
                </a:cubicBezTo>
                <a:lnTo>
                  <a:pt x="906688" y="0"/>
                </a:lnTo>
                <a:close/>
              </a:path>
            </a:pathLst>
          </a:custGeom>
          <a:gradFill>
            <a:gsLst>
              <a:gs pos="0">
                <a:schemeClr val="accent3"/>
              </a:gs>
              <a:gs pos="86000">
                <a:srgbClr val="4382DB">
                  <a:alpha val="16862"/>
                </a:srgbClr>
              </a:gs>
              <a:gs pos="100000">
                <a:srgbClr val="4382DB">
                  <a:alpha val="1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74" name="Google Shape;74;p14"/>
          <p:cNvSpPr/>
          <p:nvPr/>
        </p:nvSpPr>
        <p:spPr>
          <a:xfrm>
            <a:off x="0" y="0"/>
            <a:ext cx="1487442" cy="1052736"/>
          </a:xfrm>
          <a:prstGeom prst="rect">
            <a:avLst/>
          </a:prstGeom>
          <a:gradFill>
            <a:gsLst>
              <a:gs pos="0">
                <a:schemeClr val="accent3"/>
              </a:gs>
              <a:gs pos="30000">
                <a:schemeClr val="accent3"/>
              </a:gs>
              <a:gs pos="89000">
                <a:schemeClr val="accent4"/>
              </a:gs>
              <a:gs pos="100000">
                <a:schemeClr val="accent4"/>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cxnSp>
        <p:nvCxnSpPr>
          <p:cNvPr id="75" name="Google Shape;75;p14"/>
          <p:cNvCxnSpPr/>
          <p:nvPr/>
        </p:nvCxnSpPr>
        <p:spPr>
          <a:xfrm>
            <a:off x="0" y="1052736"/>
            <a:ext cx="6891539" cy="0"/>
          </a:xfrm>
          <a:prstGeom prst="straightConnector1">
            <a:avLst/>
          </a:prstGeom>
          <a:noFill/>
          <a:ln w="19050" cap="rnd" cmpd="sng">
            <a:solidFill>
              <a:schemeClr val="accent3"/>
            </a:solidFill>
            <a:prstDash val="solid"/>
            <a:round/>
            <a:headEnd type="none" w="sm" len="sm"/>
            <a:tailEnd type="none" w="sm" len="sm"/>
          </a:ln>
        </p:spPr>
      </p:cxnSp>
      <p:sp>
        <p:nvSpPr>
          <p:cNvPr id="76" name="Google Shape;76;p14"/>
          <p:cNvSpPr/>
          <p:nvPr/>
        </p:nvSpPr>
        <p:spPr>
          <a:xfrm>
            <a:off x="10622136" y="0"/>
            <a:ext cx="1053010" cy="1052736"/>
          </a:xfrm>
          <a:prstGeom prst="rect">
            <a:avLst/>
          </a:prstGeom>
          <a:solidFill>
            <a:schemeClr val="accent3">
              <a:alpha val="4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cxnSp>
        <p:nvCxnSpPr>
          <p:cNvPr id="77" name="Google Shape;77;p14"/>
          <p:cNvCxnSpPr/>
          <p:nvPr/>
        </p:nvCxnSpPr>
        <p:spPr>
          <a:xfrm>
            <a:off x="3029739" y="4469036"/>
            <a:ext cx="1283034" cy="0"/>
          </a:xfrm>
          <a:prstGeom prst="straightConnector1">
            <a:avLst/>
          </a:prstGeom>
          <a:noFill/>
          <a:ln w="19050" cap="rnd" cmpd="sng">
            <a:solidFill>
              <a:schemeClr val="accent3"/>
            </a:solidFill>
            <a:prstDash val="solid"/>
            <a:round/>
            <a:headEnd type="none" w="sm" len="sm"/>
            <a:tailEnd type="none" w="sm" len="sm"/>
          </a:ln>
        </p:spPr>
      </p:cxnSp>
      <p:cxnSp>
        <p:nvCxnSpPr>
          <p:cNvPr id="78" name="Google Shape;78;p14"/>
          <p:cNvCxnSpPr/>
          <p:nvPr/>
        </p:nvCxnSpPr>
        <p:spPr>
          <a:xfrm>
            <a:off x="9643982" y="1374320"/>
            <a:ext cx="1956309" cy="0"/>
          </a:xfrm>
          <a:prstGeom prst="straightConnector1">
            <a:avLst/>
          </a:prstGeom>
          <a:noFill/>
          <a:ln w="19050" cap="rnd" cmpd="sng">
            <a:solidFill>
              <a:schemeClr val="accent3"/>
            </a:solidFill>
            <a:prstDash val="solid"/>
            <a:round/>
            <a:headEnd type="none" w="sm" len="sm"/>
            <a:tailEnd type="none" w="sm" len="sm"/>
          </a:ln>
        </p:spPr>
      </p:cxnSp>
      <p:sp>
        <p:nvSpPr>
          <p:cNvPr id="79" name="Google Shape;79;p14"/>
          <p:cNvSpPr txBox="1">
            <a:spLocks noGrp="1"/>
          </p:cNvSpPr>
          <p:nvPr>
            <p:ph type="ctrTitle"/>
          </p:nvPr>
        </p:nvSpPr>
        <p:spPr>
          <a:xfrm>
            <a:off x="2926822" y="1916832"/>
            <a:ext cx="6698488" cy="2232248"/>
          </a:xfrm>
          <a:prstGeom prst="rect">
            <a:avLst/>
          </a:prstGeom>
          <a:noFill/>
          <a:ln>
            <a:noFill/>
          </a:ln>
        </p:spPr>
        <p:txBody>
          <a:bodyPr spcFirstLastPara="1" wrap="square" lIns="0" tIns="60925" rIns="0" bIns="60925" anchor="ctr" anchorCtr="0">
            <a:noAutofit/>
          </a:bodyPr>
          <a:lstStyle>
            <a:lvl1pPr lvl="0" algn="l">
              <a:lnSpc>
                <a:spcPct val="90000"/>
              </a:lnSpc>
              <a:spcBef>
                <a:spcPts val="0"/>
              </a:spcBef>
              <a:spcAft>
                <a:spcPts val="0"/>
              </a:spcAft>
              <a:buClr>
                <a:schemeClr val="lt1"/>
              </a:buClr>
              <a:buSzPts val="8000"/>
              <a:buFont typeface="Quattrocento Sans"/>
              <a:buNone/>
              <a:defRPr sz="8000" b="1">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subTitle" idx="1"/>
          </p:nvPr>
        </p:nvSpPr>
        <p:spPr>
          <a:xfrm>
            <a:off x="2926822" y="4253100"/>
            <a:ext cx="6698488" cy="463170"/>
          </a:xfrm>
          <a:prstGeom prst="rect">
            <a:avLst/>
          </a:prstGeom>
          <a:noFill/>
          <a:ln>
            <a:noFill/>
          </a:ln>
        </p:spPr>
        <p:txBody>
          <a:bodyPr spcFirstLastPara="1" wrap="square" lIns="0" tIns="60925" rIns="0" bIns="60925" anchor="ctr" anchorCtr="0">
            <a:normAutofit/>
          </a:bodyPr>
          <a:lstStyle>
            <a:lvl1pPr lvl="0" algn="l">
              <a:spcBef>
                <a:spcPts val="480"/>
              </a:spcBef>
              <a:spcAft>
                <a:spcPts val="0"/>
              </a:spcAft>
              <a:buClr>
                <a:schemeClr val="lt1"/>
              </a:buClr>
              <a:buSzPts val="2400"/>
              <a:buNone/>
              <a:defRPr sz="2400">
                <a:solidFill>
                  <a:schemeClr val="lt1"/>
                </a:solidFill>
                <a:latin typeface="Quattrocento Sans"/>
                <a:ea typeface="Quattrocento Sans"/>
                <a:cs typeface="Quattrocento Sans"/>
                <a:sym typeface="Quattrocento Sans"/>
              </a:defRPr>
            </a:lvl1pPr>
            <a:lvl2pPr lvl="1" algn="ctr">
              <a:spcBef>
                <a:spcPts val="640"/>
              </a:spcBef>
              <a:spcAft>
                <a:spcPts val="0"/>
              </a:spcAft>
              <a:buClr>
                <a:srgbClr val="888888"/>
              </a:buClr>
              <a:buSzPts val="32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540"/>
              </a:spcBef>
              <a:spcAft>
                <a:spcPts val="0"/>
              </a:spcAft>
              <a:buClr>
                <a:srgbClr val="888888"/>
              </a:buClr>
              <a:buSzPts val="2700"/>
              <a:buNone/>
              <a:defRPr>
                <a:solidFill>
                  <a:srgbClr val="888888"/>
                </a:solidFill>
              </a:defRPr>
            </a:lvl6pPr>
            <a:lvl7pPr lvl="6" algn="ctr">
              <a:spcBef>
                <a:spcPts val="540"/>
              </a:spcBef>
              <a:spcAft>
                <a:spcPts val="0"/>
              </a:spcAft>
              <a:buClr>
                <a:srgbClr val="888888"/>
              </a:buClr>
              <a:buSzPts val="2700"/>
              <a:buNone/>
              <a:defRPr>
                <a:solidFill>
                  <a:srgbClr val="888888"/>
                </a:solidFill>
              </a:defRPr>
            </a:lvl7pPr>
            <a:lvl8pPr lvl="7" algn="ctr">
              <a:spcBef>
                <a:spcPts val="540"/>
              </a:spcBef>
              <a:spcAft>
                <a:spcPts val="0"/>
              </a:spcAft>
              <a:buClr>
                <a:srgbClr val="888888"/>
              </a:buClr>
              <a:buSzPts val="2700"/>
              <a:buNone/>
              <a:defRPr>
                <a:solidFill>
                  <a:srgbClr val="888888"/>
                </a:solidFill>
              </a:defRPr>
            </a:lvl8pPr>
            <a:lvl9pPr lvl="8" algn="ctr">
              <a:spcBef>
                <a:spcPts val="540"/>
              </a:spcBef>
              <a:spcAft>
                <a:spcPts val="0"/>
              </a:spcAft>
              <a:buClr>
                <a:srgbClr val="888888"/>
              </a:buClr>
              <a:buSzPts val="2700"/>
              <a:buNone/>
              <a:defRPr>
                <a:solidFill>
                  <a:srgbClr val="888888"/>
                </a:solidFill>
              </a:defRPr>
            </a:lvl9pPr>
          </a:lstStyle>
          <a:p>
            <a:endParaRPr/>
          </a:p>
        </p:txBody>
      </p:sp>
      <p:sp>
        <p:nvSpPr>
          <p:cNvPr id="81" name="Google Shape;81;p14"/>
          <p:cNvSpPr txBox="1">
            <a:spLocks noGrp="1"/>
          </p:cNvSpPr>
          <p:nvPr>
            <p:ph type="dt" idx="10"/>
          </p:nvPr>
        </p:nvSpPr>
        <p:spPr>
          <a:xfrm>
            <a:off x="609600" y="6356352"/>
            <a:ext cx="2844800" cy="365125"/>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4165601" y="6356352"/>
            <a:ext cx="3860800" cy="365125"/>
          </a:xfrm>
          <a:prstGeom prst="rect">
            <a:avLst/>
          </a:prstGeom>
          <a:noFill/>
          <a:ln>
            <a:noFill/>
          </a:ln>
        </p:spPr>
        <p:txBody>
          <a:bodyPr spcFirstLastPara="1" wrap="square" lIns="0" tIns="60925" rIns="0" bIns="60925"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8737601" y="6356352"/>
            <a:ext cx="2844800" cy="365125"/>
          </a:xfrm>
          <a:prstGeom prst="rect">
            <a:avLst/>
          </a:prstGeom>
          <a:noFill/>
          <a:ln>
            <a:noFill/>
          </a:ln>
        </p:spPr>
        <p:txBody>
          <a:bodyPr spcFirstLastPara="1" wrap="square" lIns="0" tIns="60925" rIns="0" bIns="60925" anchor="ctr" anchorCtr="0">
            <a:noAutofit/>
          </a:bodyPr>
          <a:lstStyle>
            <a:lvl1pPr marL="0" lvl="0" indent="0" algn="r">
              <a:spcBef>
                <a:spcPts val="0"/>
              </a:spcBef>
              <a:buNone/>
              <a:defRPr sz="1600">
                <a:solidFill>
                  <a:schemeClr val="lt1"/>
                </a:solidFill>
                <a:latin typeface="Quattrocento Sans"/>
                <a:ea typeface="Quattrocento Sans"/>
                <a:cs typeface="Quattrocento Sans"/>
                <a:sym typeface="Quattrocento Sans"/>
              </a:defRPr>
            </a:lvl1pPr>
            <a:lvl2pPr marL="0" lvl="1" indent="0" algn="r">
              <a:spcBef>
                <a:spcPts val="0"/>
              </a:spcBef>
              <a:buNone/>
              <a:defRPr sz="1600">
                <a:solidFill>
                  <a:schemeClr val="lt1"/>
                </a:solidFill>
                <a:latin typeface="Quattrocento Sans"/>
                <a:ea typeface="Quattrocento Sans"/>
                <a:cs typeface="Quattrocento Sans"/>
                <a:sym typeface="Quattrocento Sans"/>
              </a:defRPr>
            </a:lvl2pPr>
            <a:lvl3pPr marL="0" lvl="2" indent="0" algn="r">
              <a:spcBef>
                <a:spcPts val="0"/>
              </a:spcBef>
              <a:buNone/>
              <a:defRPr sz="1600">
                <a:solidFill>
                  <a:schemeClr val="lt1"/>
                </a:solidFill>
                <a:latin typeface="Quattrocento Sans"/>
                <a:ea typeface="Quattrocento Sans"/>
                <a:cs typeface="Quattrocento Sans"/>
                <a:sym typeface="Quattrocento Sans"/>
              </a:defRPr>
            </a:lvl3pPr>
            <a:lvl4pPr marL="0" lvl="3" indent="0" algn="r">
              <a:spcBef>
                <a:spcPts val="0"/>
              </a:spcBef>
              <a:buNone/>
              <a:defRPr sz="1600">
                <a:solidFill>
                  <a:schemeClr val="lt1"/>
                </a:solidFill>
                <a:latin typeface="Quattrocento Sans"/>
                <a:ea typeface="Quattrocento Sans"/>
                <a:cs typeface="Quattrocento Sans"/>
                <a:sym typeface="Quattrocento Sans"/>
              </a:defRPr>
            </a:lvl4pPr>
            <a:lvl5pPr marL="0" lvl="4" indent="0" algn="r">
              <a:spcBef>
                <a:spcPts val="0"/>
              </a:spcBef>
              <a:buNone/>
              <a:defRPr sz="1600">
                <a:solidFill>
                  <a:schemeClr val="lt1"/>
                </a:solidFill>
                <a:latin typeface="Quattrocento Sans"/>
                <a:ea typeface="Quattrocento Sans"/>
                <a:cs typeface="Quattrocento Sans"/>
                <a:sym typeface="Quattrocento Sans"/>
              </a:defRPr>
            </a:lvl5pPr>
            <a:lvl6pPr marL="0" lvl="5" indent="0" algn="r">
              <a:spcBef>
                <a:spcPts val="0"/>
              </a:spcBef>
              <a:buNone/>
              <a:defRPr sz="1600">
                <a:solidFill>
                  <a:schemeClr val="lt1"/>
                </a:solidFill>
                <a:latin typeface="Quattrocento Sans"/>
                <a:ea typeface="Quattrocento Sans"/>
                <a:cs typeface="Quattrocento Sans"/>
                <a:sym typeface="Quattrocento Sans"/>
              </a:defRPr>
            </a:lvl6pPr>
            <a:lvl7pPr marL="0" lvl="6" indent="0" algn="r">
              <a:spcBef>
                <a:spcPts val="0"/>
              </a:spcBef>
              <a:buNone/>
              <a:defRPr sz="1600">
                <a:solidFill>
                  <a:schemeClr val="lt1"/>
                </a:solidFill>
                <a:latin typeface="Quattrocento Sans"/>
                <a:ea typeface="Quattrocento Sans"/>
                <a:cs typeface="Quattrocento Sans"/>
                <a:sym typeface="Quattrocento Sans"/>
              </a:defRPr>
            </a:lvl7pPr>
            <a:lvl8pPr marL="0" lvl="7" indent="0" algn="r">
              <a:spcBef>
                <a:spcPts val="0"/>
              </a:spcBef>
              <a:buNone/>
              <a:defRPr sz="1600">
                <a:solidFill>
                  <a:schemeClr val="lt1"/>
                </a:solidFill>
                <a:latin typeface="Quattrocento Sans"/>
                <a:ea typeface="Quattrocento Sans"/>
                <a:cs typeface="Quattrocento Sans"/>
                <a:sym typeface="Quattrocento Sans"/>
              </a:defRPr>
            </a:lvl8pPr>
            <a:lvl9pPr marL="0" lvl="8" indent="0" algn="r">
              <a:spcBef>
                <a:spcPts val="0"/>
              </a:spcBef>
              <a:buNone/>
              <a:defRPr sz="1600">
                <a:solidFill>
                  <a:schemeClr val="lt1"/>
                </a:solidFill>
                <a:latin typeface="Quattrocento Sans"/>
                <a:ea typeface="Quattrocento Sans"/>
                <a:cs typeface="Quattrocento Sans"/>
                <a:sym typeface="Quattrocento Sans"/>
              </a:defRPr>
            </a:lvl9pPr>
          </a:lstStyle>
          <a:p>
            <a:fld id="{00000000-1234-1234-1234-123412341234}" type="slidenum">
              <a:rPr lang="en-IN" smtClean="0"/>
              <a:pPr/>
              <a:t>‹#›</a:t>
            </a:fld>
            <a:endParaRPr lang="en-IN"/>
          </a:p>
        </p:txBody>
      </p:sp>
      <p:cxnSp>
        <p:nvCxnSpPr>
          <p:cNvPr id="84" name="Google Shape;84;p14"/>
          <p:cNvCxnSpPr/>
          <p:nvPr/>
        </p:nvCxnSpPr>
        <p:spPr>
          <a:xfrm>
            <a:off x="9317746" y="5805264"/>
            <a:ext cx="1956309" cy="0"/>
          </a:xfrm>
          <a:prstGeom prst="straightConnector1">
            <a:avLst/>
          </a:prstGeom>
          <a:noFill/>
          <a:ln w="19050" cap="rnd"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4254000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ho we are">
  <p:cSld name="Who we are">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Clr>
                <a:srgbClr val="2F456E"/>
              </a:buClr>
              <a:buSzPts val="3600"/>
              <a:buFont typeface="Arial Black"/>
              <a:buNone/>
              <a:defRPr sz="3600" b="1">
                <a:solidFill>
                  <a:srgbClr val="2F456E"/>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5"/>
          <p:cNvSpPr txBox="1">
            <a:spLocks noGrp="1"/>
          </p:cNvSpPr>
          <p:nvPr>
            <p:ph type="sldNum" idx="12"/>
          </p:nvPr>
        </p:nvSpPr>
        <p:spPr>
          <a:xfrm>
            <a:off x="11126422" y="6101543"/>
            <a:ext cx="774190" cy="619934"/>
          </a:xfrm>
          <a:prstGeom prst="rect">
            <a:avLst/>
          </a:prstGeom>
          <a:noFill/>
          <a:ln>
            <a:noFill/>
          </a:ln>
        </p:spPr>
        <p:txBody>
          <a:bodyPr spcFirstLastPara="1" wrap="square" lIns="0" tIns="60925" rIns="0" bIns="60925" anchor="ctr" anchorCtr="0">
            <a:noAutofit/>
          </a:bodyPr>
          <a:lstStyle>
            <a:lvl1pPr marL="0" lvl="0" indent="0" algn="r">
              <a:spcBef>
                <a:spcPts val="0"/>
              </a:spcBef>
              <a:buNone/>
              <a:defRPr sz="4500" b="1">
                <a:solidFill>
                  <a:schemeClr val="accent2"/>
                </a:solidFill>
                <a:latin typeface="Quattrocento Sans"/>
                <a:ea typeface="Quattrocento Sans"/>
                <a:cs typeface="Quattrocento Sans"/>
                <a:sym typeface="Quattrocento Sans"/>
              </a:defRPr>
            </a:lvl1pPr>
            <a:lvl2pPr marL="0" lvl="1" indent="0" algn="r">
              <a:spcBef>
                <a:spcPts val="0"/>
              </a:spcBef>
              <a:buNone/>
              <a:defRPr sz="4500" b="1">
                <a:solidFill>
                  <a:schemeClr val="accent2"/>
                </a:solidFill>
                <a:latin typeface="Quattrocento Sans"/>
                <a:ea typeface="Quattrocento Sans"/>
                <a:cs typeface="Quattrocento Sans"/>
                <a:sym typeface="Quattrocento Sans"/>
              </a:defRPr>
            </a:lvl2pPr>
            <a:lvl3pPr marL="0" lvl="2" indent="0" algn="r">
              <a:spcBef>
                <a:spcPts val="0"/>
              </a:spcBef>
              <a:buNone/>
              <a:defRPr sz="4500" b="1">
                <a:solidFill>
                  <a:schemeClr val="accent2"/>
                </a:solidFill>
                <a:latin typeface="Quattrocento Sans"/>
                <a:ea typeface="Quattrocento Sans"/>
                <a:cs typeface="Quattrocento Sans"/>
                <a:sym typeface="Quattrocento Sans"/>
              </a:defRPr>
            </a:lvl3pPr>
            <a:lvl4pPr marL="0" lvl="3" indent="0" algn="r">
              <a:spcBef>
                <a:spcPts val="0"/>
              </a:spcBef>
              <a:buNone/>
              <a:defRPr sz="4500" b="1">
                <a:solidFill>
                  <a:schemeClr val="accent2"/>
                </a:solidFill>
                <a:latin typeface="Quattrocento Sans"/>
                <a:ea typeface="Quattrocento Sans"/>
                <a:cs typeface="Quattrocento Sans"/>
                <a:sym typeface="Quattrocento Sans"/>
              </a:defRPr>
            </a:lvl4pPr>
            <a:lvl5pPr marL="0" lvl="4" indent="0" algn="r">
              <a:spcBef>
                <a:spcPts val="0"/>
              </a:spcBef>
              <a:buNone/>
              <a:defRPr sz="4500" b="1">
                <a:solidFill>
                  <a:schemeClr val="accent2"/>
                </a:solidFill>
                <a:latin typeface="Quattrocento Sans"/>
                <a:ea typeface="Quattrocento Sans"/>
                <a:cs typeface="Quattrocento Sans"/>
                <a:sym typeface="Quattrocento Sans"/>
              </a:defRPr>
            </a:lvl5pPr>
            <a:lvl6pPr marL="0" lvl="5" indent="0" algn="r">
              <a:spcBef>
                <a:spcPts val="0"/>
              </a:spcBef>
              <a:buNone/>
              <a:defRPr sz="4500" b="1">
                <a:solidFill>
                  <a:schemeClr val="accent2"/>
                </a:solidFill>
                <a:latin typeface="Quattrocento Sans"/>
                <a:ea typeface="Quattrocento Sans"/>
                <a:cs typeface="Quattrocento Sans"/>
                <a:sym typeface="Quattrocento Sans"/>
              </a:defRPr>
            </a:lvl6pPr>
            <a:lvl7pPr marL="0" lvl="6" indent="0" algn="r">
              <a:spcBef>
                <a:spcPts val="0"/>
              </a:spcBef>
              <a:buNone/>
              <a:defRPr sz="4500" b="1">
                <a:solidFill>
                  <a:schemeClr val="accent2"/>
                </a:solidFill>
                <a:latin typeface="Quattrocento Sans"/>
                <a:ea typeface="Quattrocento Sans"/>
                <a:cs typeface="Quattrocento Sans"/>
                <a:sym typeface="Quattrocento Sans"/>
              </a:defRPr>
            </a:lvl7pPr>
            <a:lvl8pPr marL="0" lvl="7" indent="0" algn="r">
              <a:spcBef>
                <a:spcPts val="0"/>
              </a:spcBef>
              <a:buNone/>
              <a:defRPr sz="4500" b="1">
                <a:solidFill>
                  <a:schemeClr val="accent2"/>
                </a:solidFill>
                <a:latin typeface="Quattrocento Sans"/>
                <a:ea typeface="Quattrocento Sans"/>
                <a:cs typeface="Quattrocento Sans"/>
                <a:sym typeface="Quattrocento Sans"/>
              </a:defRPr>
            </a:lvl8pPr>
            <a:lvl9pPr marL="0" lvl="8" indent="0" algn="r">
              <a:spcBef>
                <a:spcPts val="0"/>
              </a:spcBef>
              <a:buNone/>
              <a:defRPr sz="4500" b="1">
                <a:solidFill>
                  <a:schemeClr val="accent2"/>
                </a:solidFill>
                <a:latin typeface="Quattrocento Sans"/>
                <a:ea typeface="Quattrocento Sans"/>
                <a:cs typeface="Quattrocento Sans"/>
                <a:sym typeface="Quattrocento Sans"/>
              </a:defRPr>
            </a:lvl9pPr>
          </a:lstStyle>
          <a:p>
            <a:fld id="{00000000-1234-1234-1234-123412341234}" type="slidenum">
              <a:rPr lang="en-IN" smtClean="0"/>
              <a:pPr/>
              <a:t>‹#›</a:t>
            </a:fld>
            <a:endParaRPr lang="en-IN"/>
          </a:p>
        </p:txBody>
      </p:sp>
      <p:sp>
        <p:nvSpPr>
          <p:cNvPr id="88" name="Google Shape;88;p15"/>
          <p:cNvSpPr txBox="1">
            <a:spLocks noGrp="1"/>
          </p:cNvSpPr>
          <p:nvPr>
            <p:ph type="body" idx="1"/>
          </p:nvPr>
        </p:nvSpPr>
        <p:spPr>
          <a:xfrm>
            <a:off x="611563" y="1002342"/>
            <a:ext cx="10969995" cy="241669"/>
          </a:xfrm>
          <a:prstGeom prst="rect">
            <a:avLst/>
          </a:prstGeom>
          <a:noFill/>
          <a:ln>
            <a:noFill/>
          </a:ln>
        </p:spPr>
        <p:txBody>
          <a:bodyPr spcFirstLastPara="1" wrap="square" lIns="0" tIns="60925" rIns="0" bIns="60925" anchor="ctr" anchorCtr="0">
            <a:noAutofit/>
          </a:bodyPr>
          <a:lstStyle>
            <a:lvl1pPr marL="457200" lvl="0" indent="-228600" algn="l">
              <a:spcBef>
                <a:spcPts val="320"/>
              </a:spcBef>
              <a:spcAft>
                <a:spcPts val="0"/>
              </a:spcAft>
              <a:buClr>
                <a:srgbClr val="595959"/>
              </a:buClr>
              <a:buSzPts val="1600"/>
              <a:buFont typeface="Quattrocento Sans"/>
              <a:buNone/>
              <a:defRPr sz="1600" b="0">
                <a:solidFill>
                  <a:srgbClr val="595959"/>
                </a:solidFill>
                <a:latin typeface="Quattrocento Sans"/>
                <a:ea typeface="Quattrocento Sans"/>
                <a:cs typeface="Quattrocento Sans"/>
                <a:sym typeface="Quattrocento Sans"/>
              </a:defRPr>
            </a:lvl1pPr>
            <a:lvl2pPr marL="914400" lvl="1" indent="-228600" algn="l">
              <a:spcBef>
                <a:spcPts val="640"/>
              </a:spcBef>
              <a:spcAft>
                <a:spcPts val="0"/>
              </a:spcAft>
              <a:buClr>
                <a:schemeClr val="dk1"/>
              </a:buClr>
              <a:buSzPts val="3200"/>
              <a:buFont typeface="Calibri"/>
              <a:buNone/>
              <a:defRPr/>
            </a:lvl2pPr>
            <a:lvl3pPr marL="1371600" lvl="2" indent="-228600" algn="l">
              <a:spcBef>
                <a:spcPts val="480"/>
              </a:spcBef>
              <a:spcAft>
                <a:spcPts val="0"/>
              </a:spcAft>
              <a:buClr>
                <a:schemeClr val="dk1"/>
              </a:buClr>
              <a:buSzPts val="2400"/>
              <a:buFont typeface="Calibri"/>
              <a:buNone/>
              <a:defRPr/>
            </a:lvl3pPr>
            <a:lvl4pPr marL="1828800" lvl="3" indent="-228600" algn="l">
              <a:spcBef>
                <a:spcPts val="400"/>
              </a:spcBef>
              <a:spcAft>
                <a:spcPts val="0"/>
              </a:spcAft>
              <a:buClr>
                <a:schemeClr val="dk1"/>
              </a:buClr>
              <a:buSzPts val="2000"/>
              <a:buFont typeface="Calibri"/>
              <a:buNone/>
              <a:defRPr/>
            </a:lvl4pPr>
            <a:lvl5pPr marL="2286000" lvl="4" indent="-228600" algn="l">
              <a:spcBef>
                <a:spcPts val="400"/>
              </a:spcBef>
              <a:spcAft>
                <a:spcPts val="0"/>
              </a:spcAft>
              <a:buClr>
                <a:schemeClr val="dk1"/>
              </a:buClr>
              <a:buSzPts val="2000"/>
              <a:buFont typeface="Calibri"/>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5"/>
          <p:cNvSpPr txBox="1"/>
          <p:nvPr/>
        </p:nvSpPr>
        <p:spPr>
          <a:xfrm>
            <a:off x="612916" y="6237312"/>
            <a:ext cx="2506546" cy="29746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IN" sz="1800" b="1">
                <a:solidFill>
                  <a:srgbClr val="262626"/>
                </a:solidFill>
                <a:latin typeface="Quattrocento Sans"/>
                <a:ea typeface="Quattrocento Sans"/>
                <a:cs typeface="Quattrocento Sans"/>
                <a:sym typeface="Quattrocento Sans"/>
              </a:rPr>
              <a:t>Carnival </a:t>
            </a:r>
            <a:r>
              <a:rPr lang="en-IN" sz="1800" b="1">
                <a:solidFill>
                  <a:schemeClr val="accent5"/>
                </a:solidFill>
                <a:latin typeface="Quattrocento Sans"/>
                <a:ea typeface="Quattrocento Sans"/>
                <a:cs typeface="Quattrocento Sans"/>
                <a:sym typeface="Quattrocento Sans"/>
              </a:rPr>
              <a:t>PITCH DECK</a:t>
            </a:r>
            <a:endParaRPr sz="1800"/>
          </a:p>
        </p:txBody>
      </p:sp>
      <p:sp>
        <p:nvSpPr>
          <p:cNvPr id="90" name="Google Shape;90;p15"/>
          <p:cNvSpPr>
            <a:spLocks noGrp="1"/>
          </p:cNvSpPr>
          <p:nvPr>
            <p:ph type="pic" idx="2"/>
          </p:nvPr>
        </p:nvSpPr>
        <p:spPr>
          <a:xfrm>
            <a:off x="5347456" y="0"/>
            <a:ext cx="6844542" cy="6842760"/>
          </a:xfrm>
          <a:prstGeom prst="rect">
            <a:avLst/>
          </a:prstGeom>
          <a:noFill/>
          <a:ln>
            <a:noFill/>
          </a:ln>
        </p:spPr>
      </p:sp>
      <p:sp>
        <p:nvSpPr>
          <p:cNvPr id="91" name="Google Shape;91;p15"/>
          <p:cNvSpPr txBox="1">
            <a:spLocks noGrp="1"/>
          </p:cNvSpPr>
          <p:nvPr>
            <p:ph type="ftr" idx="11"/>
          </p:nvPr>
        </p:nvSpPr>
        <p:spPr>
          <a:xfrm>
            <a:off x="3078947" y="6202144"/>
            <a:ext cx="4716281" cy="365125"/>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817398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hat we do">
  <p:cSld name="What we do">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Clr>
                <a:srgbClr val="2F456E"/>
              </a:buClr>
              <a:buSzPts val="3600"/>
              <a:buFont typeface="Arial Black"/>
              <a:buNone/>
              <a:defRPr b="1">
                <a:solidFill>
                  <a:srgbClr val="2F45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6"/>
          <p:cNvSpPr txBox="1">
            <a:spLocks noGrp="1"/>
          </p:cNvSpPr>
          <p:nvPr>
            <p:ph type="sldNum" idx="12"/>
          </p:nvPr>
        </p:nvSpPr>
        <p:spPr>
          <a:xfrm>
            <a:off x="11126422" y="6101543"/>
            <a:ext cx="774190" cy="619934"/>
          </a:xfrm>
          <a:prstGeom prst="rect">
            <a:avLst/>
          </a:prstGeom>
          <a:noFill/>
          <a:ln>
            <a:noFill/>
          </a:ln>
        </p:spPr>
        <p:txBody>
          <a:bodyPr spcFirstLastPara="1" wrap="square" lIns="0" tIns="60925" rIns="0" bIns="60925" anchor="ctr" anchorCtr="0">
            <a:noAutofit/>
          </a:bodyPr>
          <a:lstStyle>
            <a:lvl1pPr marL="0" lvl="0" indent="0" algn="r">
              <a:spcBef>
                <a:spcPts val="0"/>
              </a:spcBef>
              <a:buNone/>
              <a:defRPr sz="4500" b="1">
                <a:solidFill>
                  <a:schemeClr val="accent2"/>
                </a:solidFill>
                <a:latin typeface="Quattrocento Sans"/>
                <a:ea typeface="Quattrocento Sans"/>
                <a:cs typeface="Quattrocento Sans"/>
                <a:sym typeface="Quattrocento Sans"/>
              </a:defRPr>
            </a:lvl1pPr>
            <a:lvl2pPr marL="0" lvl="1" indent="0" algn="r">
              <a:spcBef>
                <a:spcPts val="0"/>
              </a:spcBef>
              <a:buNone/>
              <a:defRPr sz="4500" b="1">
                <a:solidFill>
                  <a:schemeClr val="accent2"/>
                </a:solidFill>
                <a:latin typeface="Quattrocento Sans"/>
                <a:ea typeface="Quattrocento Sans"/>
                <a:cs typeface="Quattrocento Sans"/>
                <a:sym typeface="Quattrocento Sans"/>
              </a:defRPr>
            </a:lvl2pPr>
            <a:lvl3pPr marL="0" lvl="2" indent="0" algn="r">
              <a:spcBef>
                <a:spcPts val="0"/>
              </a:spcBef>
              <a:buNone/>
              <a:defRPr sz="4500" b="1">
                <a:solidFill>
                  <a:schemeClr val="accent2"/>
                </a:solidFill>
                <a:latin typeface="Quattrocento Sans"/>
                <a:ea typeface="Quattrocento Sans"/>
                <a:cs typeface="Quattrocento Sans"/>
                <a:sym typeface="Quattrocento Sans"/>
              </a:defRPr>
            </a:lvl3pPr>
            <a:lvl4pPr marL="0" lvl="3" indent="0" algn="r">
              <a:spcBef>
                <a:spcPts val="0"/>
              </a:spcBef>
              <a:buNone/>
              <a:defRPr sz="4500" b="1">
                <a:solidFill>
                  <a:schemeClr val="accent2"/>
                </a:solidFill>
                <a:latin typeface="Quattrocento Sans"/>
                <a:ea typeface="Quattrocento Sans"/>
                <a:cs typeface="Quattrocento Sans"/>
                <a:sym typeface="Quattrocento Sans"/>
              </a:defRPr>
            </a:lvl4pPr>
            <a:lvl5pPr marL="0" lvl="4" indent="0" algn="r">
              <a:spcBef>
                <a:spcPts val="0"/>
              </a:spcBef>
              <a:buNone/>
              <a:defRPr sz="4500" b="1">
                <a:solidFill>
                  <a:schemeClr val="accent2"/>
                </a:solidFill>
                <a:latin typeface="Quattrocento Sans"/>
                <a:ea typeface="Quattrocento Sans"/>
                <a:cs typeface="Quattrocento Sans"/>
                <a:sym typeface="Quattrocento Sans"/>
              </a:defRPr>
            </a:lvl5pPr>
            <a:lvl6pPr marL="0" lvl="5" indent="0" algn="r">
              <a:spcBef>
                <a:spcPts val="0"/>
              </a:spcBef>
              <a:buNone/>
              <a:defRPr sz="4500" b="1">
                <a:solidFill>
                  <a:schemeClr val="accent2"/>
                </a:solidFill>
                <a:latin typeface="Quattrocento Sans"/>
                <a:ea typeface="Quattrocento Sans"/>
                <a:cs typeface="Quattrocento Sans"/>
                <a:sym typeface="Quattrocento Sans"/>
              </a:defRPr>
            </a:lvl6pPr>
            <a:lvl7pPr marL="0" lvl="6" indent="0" algn="r">
              <a:spcBef>
                <a:spcPts val="0"/>
              </a:spcBef>
              <a:buNone/>
              <a:defRPr sz="4500" b="1">
                <a:solidFill>
                  <a:schemeClr val="accent2"/>
                </a:solidFill>
                <a:latin typeface="Quattrocento Sans"/>
                <a:ea typeface="Quattrocento Sans"/>
                <a:cs typeface="Quattrocento Sans"/>
                <a:sym typeface="Quattrocento Sans"/>
              </a:defRPr>
            </a:lvl7pPr>
            <a:lvl8pPr marL="0" lvl="7" indent="0" algn="r">
              <a:spcBef>
                <a:spcPts val="0"/>
              </a:spcBef>
              <a:buNone/>
              <a:defRPr sz="4500" b="1">
                <a:solidFill>
                  <a:schemeClr val="accent2"/>
                </a:solidFill>
                <a:latin typeface="Quattrocento Sans"/>
                <a:ea typeface="Quattrocento Sans"/>
                <a:cs typeface="Quattrocento Sans"/>
                <a:sym typeface="Quattrocento Sans"/>
              </a:defRPr>
            </a:lvl8pPr>
            <a:lvl9pPr marL="0" lvl="8" indent="0" algn="r">
              <a:spcBef>
                <a:spcPts val="0"/>
              </a:spcBef>
              <a:buNone/>
              <a:defRPr sz="4500" b="1">
                <a:solidFill>
                  <a:schemeClr val="accent2"/>
                </a:solidFill>
                <a:latin typeface="Quattrocento Sans"/>
                <a:ea typeface="Quattrocento Sans"/>
                <a:cs typeface="Quattrocento Sans"/>
                <a:sym typeface="Quattrocento Sans"/>
              </a:defRPr>
            </a:lvl9pPr>
          </a:lstStyle>
          <a:p>
            <a:fld id="{00000000-1234-1234-1234-123412341234}" type="slidenum">
              <a:rPr lang="en-IN" smtClean="0"/>
              <a:pPr/>
              <a:t>‹#›</a:t>
            </a:fld>
            <a:endParaRPr lang="en-IN"/>
          </a:p>
        </p:txBody>
      </p:sp>
      <p:sp>
        <p:nvSpPr>
          <p:cNvPr id="95" name="Google Shape;95;p16"/>
          <p:cNvSpPr txBox="1">
            <a:spLocks noGrp="1"/>
          </p:cNvSpPr>
          <p:nvPr>
            <p:ph type="body" idx="1"/>
          </p:nvPr>
        </p:nvSpPr>
        <p:spPr>
          <a:xfrm>
            <a:off x="611563" y="1002342"/>
            <a:ext cx="10969995" cy="241669"/>
          </a:xfrm>
          <a:prstGeom prst="rect">
            <a:avLst/>
          </a:prstGeom>
          <a:noFill/>
          <a:ln>
            <a:noFill/>
          </a:ln>
        </p:spPr>
        <p:txBody>
          <a:bodyPr spcFirstLastPara="1" wrap="square" lIns="0" tIns="60925" rIns="0" bIns="60925" anchor="ctr" anchorCtr="0">
            <a:noAutofit/>
          </a:bodyPr>
          <a:lstStyle>
            <a:lvl1pPr marL="457200" lvl="0" indent="-228600" algn="l">
              <a:spcBef>
                <a:spcPts val="320"/>
              </a:spcBef>
              <a:spcAft>
                <a:spcPts val="0"/>
              </a:spcAft>
              <a:buClr>
                <a:srgbClr val="595959"/>
              </a:buClr>
              <a:buSzPts val="1600"/>
              <a:buFont typeface="Quattrocento Sans"/>
              <a:buNone/>
              <a:defRPr sz="1600" b="0">
                <a:solidFill>
                  <a:srgbClr val="595959"/>
                </a:solidFill>
                <a:latin typeface="Quattrocento Sans"/>
                <a:ea typeface="Quattrocento Sans"/>
                <a:cs typeface="Quattrocento Sans"/>
                <a:sym typeface="Quattrocento Sans"/>
              </a:defRPr>
            </a:lvl1pPr>
            <a:lvl2pPr marL="914400" lvl="1" indent="-228600" algn="l">
              <a:spcBef>
                <a:spcPts val="640"/>
              </a:spcBef>
              <a:spcAft>
                <a:spcPts val="0"/>
              </a:spcAft>
              <a:buClr>
                <a:schemeClr val="dk1"/>
              </a:buClr>
              <a:buSzPts val="3200"/>
              <a:buFont typeface="Calibri"/>
              <a:buNone/>
              <a:defRPr/>
            </a:lvl2pPr>
            <a:lvl3pPr marL="1371600" lvl="2" indent="-228600" algn="l">
              <a:spcBef>
                <a:spcPts val="480"/>
              </a:spcBef>
              <a:spcAft>
                <a:spcPts val="0"/>
              </a:spcAft>
              <a:buClr>
                <a:schemeClr val="dk1"/>
              </a:buClr>
              <a:buSzPts val="2400"/>
              <a:buFont typeface="Calibri"/>
              <a:buNone/>
              <a:defRPr/>
            </a:lvl3pPr>
            <a:lvl4pPr marL="1828800" lvl="3" indent="-228600" algn="l">
              <a:spcBef>
                <a:spcPts val="400"/>
              </a:spcBef>
              <a:spcAft>
                <a:spcPts val="0"/>
              </a:spcAft>
              <a:buClr>
                <a:schemeClr val="dk1"/>
              </a:buClr>
              <a:buSzPts val="2000"/>
              <a:buFont typeface="Calibri"/>
              <a:buNone/>
              <a:defRPr/>
            </a:lvl4pPr>
            <a:lvl5pPr marL="2286000" lvl="4" indent="-228600" algn="l">
              <a:spcBef>
                <a:spcPts val="400"/>
              </a:spcBef>
              <a:spcAft>
                <a:spcPts val="0"/>
              </a:spcAft>
              <a:buClr>
                <a:schemeClr val="dk1"/>
              </a:buClr>
              <a:buSzPts val="2000"/>
              <a:buFont typeface="Calibri"/>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16"/>
          <p:cNvSpPr txBox="1"/>
          <p:nvPr/>
        </p:nvSpPr>
        <p:spPr>
          <a:xfrm>
            <a:off x="612916" y="6237312"/>
            <a:ext cx="2506546" cy="29746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IN" sz="1800" b="1">
                <a:solidFill>
                  <a:srgbClr val="262626"/>
                </a:solidFill>
                <a:latin typeface="Quattrocento Sans"/>
                <a:ea typeface="Quattrocento Sans"/>
                <a:cs typeface="Quattrocento Sans"/>
                <a:sym typeface="Quattrocento Sans"/>
              </a:rPr>
              <a:t>Carnival </a:t>
            </a:r>
            <a:r>
              <a:rPr lang="en-IN" sz="1800" b="1">
                <a:solidFill>
                  <a:schemeClr val="accent5"/>
                </a:solidFill>
                <a:latin typeface="Quattrocento Sans"/>
                <a:ea typeface="Quattrocento Sans"/>
                <a:cs typeface="Quattrocento Sans"/>
                <a:sym typeface="Quattrocento Sans"/>
              </a:rPr>
              <a:t>PITCH DECK</a:t>
            </a:r>
            <a:endParaRPr sz="1800"/>
          </a:p>
        </p:txBody>
      </p:sp>
      <p:sp>
        <p:nvSpPr>
          <p:cNvPr id="97" name="Google Shape;97;p16"/>
          <p:cNvSpPr txBox="1">
            <a:spLocks noGrp="1"/>
          </p:cNvSpPr>
          <p:nvPr>
            <p:ph type="ftr" idx="11"/>
          </p:nvPr>
        </p:nvSpPr>
        <p:spPr>
          <a:xfrm>
            <a:off x="3078947" y="6202144"/>
            <a:ext cx="4716281" cy="365125"/>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6"/>
          <p:cNvSpPr>
            <a:spLocks noGrp="1"/>
          </p:cNvSpPr>
          <p:nvPr>
            <p:ph type="pic" idx="2"/>
          </p:nvPr>
        </p:nvSpPr>
        <p:spPr>
          <a:xfrm>
            <a:off x="613577" y="1488832"/>
            <a:ext cx="2821022" cy="2156481"/>
          </a:xfrm>
          <a:prstGeom prst="rect">
            <a:avLst/>
          </a:prstGeom>
          <a:noFill/>
          <a:ln>
            <a:noFill/>
          </a:ln>
        </p:spPr>
      </p:sp>
      <p:sp>
        <p:nvSpPr>
          <p:cNvPr id="99" name="Google Shape;99;p16"/>
          <p:cNvSpPr>
            <a:spLocks noGrp="1"/>
          </p:cNvSpPr>
          <p:nvPr>
            <p:ph type="pic" idx="3"/>
          </p:nvPr>
        </p:nvSpPr>
        <p:spPr>
          <a:xfrm>
            <a:off x="3612649" y="1488832"/>
            <a:ext cx="2821022" cy="2156481"/>
          </a:xfrm>
          <a:prstGeom prst="rect">
            <a:avLst/>
          </a:prstGeom>
          <a:noFill/>
          <a:ln>
            <a:noFill/>
          </a:ln>
        </p:spPr>
      </p:sp>
      <p:sp>
        <p:nvSpPr>
          <p:cNvPr id="100" name="Google Shape;100;p16"/>
          <p:cNvSpPr>
            <a:spLocks noGrp="1"/>
          </p:cNvSpPr>
          <p:nvPr>
            <p:ph type="pic" idx="4"/>
          </p:nvPr>
        </p:nvSpPr>
        <p:spPr>
          <a:xfrm>
            <a:off x="609601" y="3787120"/>
            <a:ext cx="5828046" cy="2156481"/>
          </a:xfrm>
          <a:prstGeom prst="rect">
            <a:avLst/>
          </a:prstGeom>
          <a:noFill/>
          <a:ln>
            <a:noFill/>
          </a:ln>
        </p:spPr>
      </p:sp>
    </p:spTree>
    <p:extLst>
      <p:ext uri="{BB962C8B-B14F-4D97-AF65-F5344CB8AC3E}">
        <p14:creationId xmlns:p14="http://schemas.microsoft.com/office/powerpoint/2010/main" val="2629358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Clr>
                <a:srgbClr val="2F456E"/>
              </a:buClr>
              <a:buSzPts val="3600"/>
              <a:buFont typeface="Arial Black"/>
              <a:buNone/>
              <a:defRPr b="1">
                <a:solidFill>
                  <a:srgbClr val="2F45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7092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roduct Demo">
  <p:cSld name="Product Demo">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Clr>
                <a:srgbClr val="2F456E"/>
              </a:buClr>
              <a:buSzPts val="3600"/>
              <a:buFont typeface="Arial Black"/>
              <a:buNone/>
              <a:defRPr b="1">
                <a:solidFill>
                  <a:srgbClr val="2F45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8"/>
          <p:cNvSpPr txBox="1">
            <a:spLocks noGrp="1"/>
          </p:cNvSpPr>
          <p:nvPr>
            <p:ph type="sldNum" idx="12"/>
          </p:nvPr>
        </p:nvSpPr>
        <p:spPr>
          <a:xfrm>
            <a:off x="11126422" y="6101543"/>
            <a:ext cx="774190" cy="619934"/>
          </a:xfrm>
          <a:prstGeom prst="rect">
            <a:avLst/>
          </a:prstGeom>
          <a:noFill/>
          <a:ln>
            <a:noFill/>
          </a:ln>
        </p:spPr>
        <p:txBody>
          <a:bodyPr spcFirstLastPara="1" wrap="square" lIns="0" tIns="60925" rIns="0" bIns="60925" anchor="ctr" anchorCtr="0">
            <a:noAutofit/>
          </a:bodyPr>
          <a:lstStyle>
            <a:lvl1pPr marL="0" lvl="0" indent="0" algn="r">
              <a:spcBef>
                <a:spcPts val="0"/>
              </a:spcBef>
              <a:buNone/>
              <a:defRPr sz="4500" b="1">
                <a:solidFill>
                  <a:schemeClr val="accent2"/>
                </a:solidFill>
                <a:latin typeface="Quattrocento Sans"/>
                <a:ea typeface="Quattrocento Sans"/>
                <a:cs typeface="Quattrocento Sans"/>
                <a:sym typeface="Quattrocento Sans"/>
              </a:defRPr>
            </a:lvl1pPr>
            <a:lvl2pPr marL="0" lvl="1" indent="0" algn="r">
              <a:spcBef>
                <a:spcPts val="0"/>
              </a:spcBef>
              <a:buNone/>
              <a:defRPr sz="4500" b="1">
                <a:solidFill>
                  <a:schemeClr val="accent2"/>
                </a:solidFill>
                <a:latin typeface="Quattrocento Sans"/>
                <a:ea typeface="Quattrocento Sans"/>
                <a:cs typeface="Quattrocento Sans"/>
                <a:sym typeface="Quattrocento Sans"/>
              </a:defRPr>
            </a:lvl2pPr>
            <a:lvl3pPr marL="0" lvl="2" indent="0" algn="r">
              <a:spcBef>
                <a:spcPts val="0"/>
              </a:spcBef>
              <a:buNone/>
              <a:defRPr sz="4500" b="1">
                <a:solidFill>
                  <a:schemeClr val="accent2"/>
                </a:solidFill>
                <a:latin typeface="Quattrocento Sans"/>
                <a:ea typeface="Quattrocento Sans"/>
                <a:cs typeface="Quattrocento Sans"/>
                <a:sym typeface="Quattrocento Sans"/>
              </a:defRPr>
            </a:lvl3pPr>
            <a:lvl4pPr marL="0" lvl="3" indent="0" algn="r">
              <a:spcBef>
                <a:spcPts val="0"/>
              </a:spcBef>
              <a:buNone/>
              <a:defRPr sz="4500" b="1">
                <a:solidFill>
                  <a:schemeClr val="accent2"/>
                </a:solidFill>
                <a:latin typeface="Quattrocento Sans"/>
                <a:ea typeface="Quattrocento Sans"/>
                <a:cs typeface="Quattrocento Sans"/>
                <a:sym typeface="Quattrocento Sans"/>
              </a:defRPr>
            </a:lvl4pPr>
            <a:lvl5pPr marL="0" lvl="4" indent="0" algn="r">
              <a:spcBef>
                <a:spcPts val="0"/>
              </a:spcBef>
              <a:buNone/>
              <a:defRPr sz="4500" b="1">
                <a:solidFill>
                  <a:schemeClr val="accent2"/>
                </a:solidFill>
                <a:latin typeface="Quattrocento Sans"/>
                <a:ea typeface="Quattrocento Sans"/>
                <a:cs typeface="Quattrocento Sans"/>
                <a:sym typeface="Quattrocento Sans"/>
              </a:defRPr>
            </a:lvl5pPr>
            <a:lvl6pPr marL="0" lvl="5" indent="0" algn="r">
              <a:spcBef>
                <a:spcPts val="0"/>
              </a:spcBef>
              <a:buNone/>
              <a:defRPr sz="4500" b="1">
                <a:solidFill>
                  <a:schemeClr val="accent2"/>
                </a:solidFill>
                <a:latin typeface="Quattrocento Sans"/>
                <a:ea typeface="Quattrocento Sans"/>
                <a:cs typeface="Quattrocento Sans"/>
                <a:sym typeface="Quattrocento Sans"/>
              </a:defRPr>
            </a:lvl6pPr>
            <a:lvl7pPr marL="0" lvl="6" indent="0" algn="r">
              <a:spcBef>
                <a:spcPts val="0"/>
              </a:spcBef>
              <a:buNone/>
              <a:defRPr sz="4500" b="1">
                <a:solidFill>
                  <a:schemeClr val="accent2"/>
                </a:solidFill>
                <a:latin typeface="Quattrocento Sans"/>
                <a:ea typeface="Quattrocento Sans"/>
                <a:cs typeface="Quattrocento Sans"/>
                <a:sym typeface="Quattrocento Sans"/>
              </a:defRPr>
            </a:lvl7pPr>
            <a:lvl8pPr marL="0" lvl="7" indent="0" algn="r">
              <a:spcBef>
                <a:spcPts val="0"/>
              </a:spcBef>
              <a:buNone/>
              <a:defRPr sz="4500" b="1">
                <a:solidFill>
                  <a:schemeClr val="accent2"/>
                </a:solidFill>
                <a:latin typeface="Quattrocento Sans"/>
                <a:ea typeface="Quattrocento Sans"/>
                <a:cs typeface="Quattrocento Sans"/>
                <a:sym typeface="Quattrocento Sans"/>
              </a:defRPr>
            </a:lvl8pPr>
            <a:lvl9pPr marL="0" lvl="8" indent="0" algn="r">
              <a:spcBef>
                <a:spcPts val="0"/>
              </a:spcBef>
              <a:buNone/>
              <a:defRPr sz="4500" b="1">
                <a:solidFill>
                  <a:schemeClr val="accent2"/>
                </a:solidFill>
                <a:latin typeface="Quattrocento Sans"/>
                <a:ea typeface="Quattrocento Sans"/>
                <a:cs typeface="Quattrocento Sans"/>
                <a:sym typeface="Quattrocento Sans"/>
              </a:defRPr>
            </a:lvl9pPr>
          </a:lstStyle>
          <a:p>
            <a:fld id="{00000000-1234-1234-1234-123412341234}" type="slidenum">
              <a:rPr lang="en-IN" smtClean="0"/>
              <a:pPr/>
              <a:t>‹#›</a:t>
            </a:fld>
            <a:endParaRPr lang="en-IN"/>
          </a:p>
        </p:txBody>
      </p:sp>
      <p:sp>
        <p:nvSpPr>
          <p:cNvPr id="106" name="Google Shape;106;p18"/>
          <p:cNvSpPr txBox="1"/>
          <p:nvPr/>
        </p:nvSpPr>
        <p:spPr>
          <a:xfrm>
            <a:off x="612916" y="6237312"/>
            <a:ext cx="2506546" cy="29746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IN" sz="1800" b="1">
                <a:solidFill>
                  <a:srgbClr val="262626"/>
                </a:solidFill>
                <a:latin typeface="Quattrocento Sans"/>
                <a:ea typeface="Quattrocento Sans"/>
                <a:cs typeface="Quattrocento Sans"/>
                <a:sym typeface="Quattrocento Sans"/>
              </a:rPr>
              <a:t>Carnival </a:t>
            </a:r>
            <a:r>
              <a:rPr lang="en-IN" sz="1800" b="1">
                <a:solidFill>
                  <a:schemeClr val="accent5"/>
                </a:solidFill>
                <a:latin typeface="Quattrocento Sans"/>
                <a:ea typeface="Quattrocento Sans"/>
                <a:cs typeface="Quattrocento Sans"/>
                <a:sym typeface="Quattrocento Sans"/>
              </a:rPr>
              <a:t>PITCH DECK</a:t>
            </a:r>
            <a:endParaRPr sz="1800"/>
          </a:p>
        </p:txBody>
      </p:sp>
      <p:sp>
        <p:nvSpPr>
          <p:cNvPr id="107" name="Google Shape;107;p18"/>
          <p:cNvSpPr txBox="1">
            <a:spLocks noGrp="1"/>
          </p:cNvSpPr>
          <p:nvPr>
            <p:ph type="ftr" idx="11"/>
          </p:nvPr>
        </p:nvSpPr>
        <p:spPr>
          <a:xfrm>
            <a:off x="3078947" y="6202144"/>
            <a:ext cx="4716281" cy="365125"/>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8"/>
          <p:cNvSpPr>
            <a:spLocks noGrp="1"/>
          </p:cNvSpPr>
          <p:nvPr>
            <p:ph type="pic" idx="2"/>
          </p:nvPr>
        </p:nvSpPr>
        <p:spPr>
          <a:xfrm>
            <a:off x="609600" y="1196752"/>
            <a:ext cx="2905004" cy="4711679"/>
          </a:xfrm>
          <a:prstGeom prst="rect">
            <a:avLst/>
          </a:prstGeom>
          <a:noFill/>
          <a:ln>
            <a:noFill/>
          </a:ln>
        </p:spPr>
      </p:sp>
      <p:sp>
        <p:nvSpPr>
          <p:cNvPr id="109" name="Google Shape;109;p18"/>
          <p:cNvSpPr>
            <a:spLocks noGrp="1"/>
          </p:cNvSpPr>
          <p:nvPr>
            <p:ph type="pic" idx="3"/>
          </p:nvPr>
        </p:nvSpPr>
        <p:spPr>
          <a:xfrm>
            <a:off x="6312080" y="1196752"/>
            <a:ext cx="2905004" cy="4711679"/>
          </a:xfrm>
          <a:prstGeom prst="rect">
            <a:avLst/>
          </a:prstGeom>
          <a:noFill/>
          <a:ln>
            <a:noFill/>
          </a:ln>
        </p:spPr>
      </p:sp>
    </p:spTree>
    <p:extLst>
      <p:ext uri="{BB962C8B-B14F-4D97-AF65-F5344CB8AC3E}">
        <p14:creationId xmlns:p14="http://schemas.microsoft.com/office/powerpoint/2010/main" val="59762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F5FE-2569-AD13-B956-D87A1F4455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3B71F-C5F3-02E7-3F84-1E3FA5204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390A7-ABDB-C431-8EA8-7DA409877934}"/>
              </a:ext>
            </a:extLst>
          </p:cNvPr>
          <p:cNvSpPr>
            <a:spLocks noGrp="1"/>
          </p:cNvSpPr>
          <p:nvPr>
            <p:ph type="dt" sz="half" idx="10"/>
          </p:nvPr>
        </p:nvSpPr>
        <p:spPr/>
        <p:txBody>
          <a:bodyPr/>
          <a:lstStyle/>
          <a:p>
            <a:fld id="{DCA74E82-296A-B640-A51C-BC11E028015E}" type="datetimeFigureOut">
              <a:rPr lang="en-US" smtClean="0"/>
              <a:t>6/27/2023</a:t>
            </a:fld>
            <a:endParaRPr lang="en-US"/>
          </a:p>
        </p:txBody>
      </p:sp>
      <p:sp>
        <p:nvSpPr>
          <p:cNvPr id="5" name="Footer Placeholder 4">
            <a:extLst>
              <a:ext uri="{FF2B5EF4-FFF2-40B4-BE49-F238E27FC236}">
                <a16:creationId xmlns:a16="http://schemas.microsoft.com/office/drawing/2014/main" id="{2E0CAB82-C5C1-E5BD-79F9-D742011DE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2FFCF-1857-3A8A-3A0D-12DD2F53EAFE}"/>
              </a:ext>
            </a:extLst>
          </p:cNvPr>
          <p:cNvSpPr>
            <a:spLocks noGrp="1"/>
          </p:cNvSpPr>
          <p:nvPr>
            <p:ph type="sldNum" sz="quarter" idx="12"/>
          </p:nvPr>
        </p:nvSpPr>
        <p:spPr/>
        <p:txBody>
          <a:bodyPr/>
          <a:lstStyle/>
          <a:p>
            <a:fld id="{64792B26-D8EF-EC4F-B40F-98EC44F39114}" type="slidenum">
              <a:rPr lang="en-US" smtClean="0"/>
              <a:t>‹#›</a:t>
            </a:fld>
            <a:endParaRPr lang="en-US"/>
          </a:p>
        </p:txBody>
      </p:sp>
    </p:spTree>
    <p:extLst>
      <p:ext uri="{BB962C8B-B14F-4D97-AF65-F5344CB8AC3E}">
        <p14:creationId xmlns:p14="http://schemas.microsoft.com/office/powerpoint/2010/main" val="1672062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609600" y="274640"/>
            <a:ext cx="4117891" cy="711081"/>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Clr>
                <a:srgbClr val="2F456E"/>
              </a:buClr>
              <a:buSzPts val="3600"/>
              <a:buFont typeface="Arial Black"/>
              <a:buNone/>
              <a:defRPr b="1">
                <a:solidFill>
                  <a:srgbClr val="2F45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9"/>
          <p:cNvSpPr txBox="1">
            <a:spLocks noGrp="1"/>
          </p:cNvSpPr>
          <p:nvPr>
            <p:ph type="sldNum" idx="12"/>
          </p:nvPr>
        </p:nvSpPr>
        <p:spPr>
          <a:xfrm>
            <a:off x="11126422" y="6101543"/>
            <a:ext cx="774190" cy="619934"/>
          </a:xfrm>
          <a:prstGeom prst="rect">
            <a:avLst/>
          </a:prstGeom>
          <a:noFill/>
          <a:ln>
            <a:noFill/>
          </a:ln>
        </p:spPr>
        <p:txBody>
          <a:bodyPr spcFirstLastPara="1" wrap="square" lIns="0" tIns="60925" rIns="0" bIns="60925" anchor="ctr" anchorCtr="0">
            <a:noAutofit/>
          </a:bodyPr>
          <a:lstStyle>
            <a:lvl1pPr marL="0" lvl="0" indent="0" algn="r">
              <a:spcBef>
                <a:spcPts val="0"/>
              </a:spcBef>
              <a:buNone/>
              <a:defRPr sz="4500" b="1">
                <a:solidFill>
                  <a:schemeClr val="accent2"/>
                </a:solidFill>
                <a:latin typeface="Quattrocento Sans"/>
                <a:ea typeface="Quattrocento Sans"/>
                <a:cs typeface="Quattrocento Sans"/>
                <a:sym typeface="Quattrocento Sans"/>
              </a:defRPr>
            </a:lvl1pPr>
            <a:lvl2pPr marL="0" lvl="1" indent="0" algn="r">
              <a:spcBef>
                <a:spcPts val="0"/>
              </a:spcBef>
              <a:buNone/>
              <a:defRPr sz="4500" b="1">
                <a:solidFill>
                  <a:schemeClr val="accent2"/>
                </a:solidFill>
                <a:latin typeface="Quattrocento Sans"/>
                <a:ea typeface="Quattrocento Sans"/>
                <a:cs typeface="Quattrocento Sans"/>
                <a:sym typeface="Quattrocento Sans"/>
              </a:defRPr>
            </a:lvl2pPr>
            <a:lvl3pPr marL="0" lvl="2" indent="0" algn="r">
              <a:spcBef>
                <a:spcPts val="0"/>
              </a:spcBef>
              <a:buNone/>
              <a:defRPr sz="4500" b="1">
                <a:solidFill>
                  <a:schemeClr val="accent2"/>
                </a:solidFill>
                <a:latin typeface="Quattrocento Sans"/>
                <a:ea typeface="Quattrocento Sans"/>
                <a:cs typeface="Quattrocento Sans"/>
                <a:sym typeface="Quattrocento Sans"/>
              </a:defRPr>
            </a:lvl3pPr>
            <a:lvl4pPr marL="0" lvl="3" indent="0" algn="r">
              <a:spcBef>
                <a:spcPts val="0"/>
              </a:spcBef>
              <a:buNone/>
              <a:defRPr sz="4500" b="1">
                <a:solidFill>
                  <a:schemeClr val="accent2"/>
                </a:solidFill>
                <a:latin typeface="Quattrocento Sans"/>
                <a:ea typeface="Quattrocento Sans"/>
                <a:cs typeface="Quattrocento Sans"/>
                <a:sym typeface="Quattrocento Sans"/>
              </a:defRPr>
            </a:lvl4pPr>
            <a:lvl5pPr marL="0" lvl="4" indent="0" algn="r">
              <a:spcBef>
                <a:spcPts val="0"/>
              </a:spcBef>
              <a:buNone/>
              <a:defRPr sz="4500" b="1">
                <a:solidFill>
                  <a:schemeClr val="accent2"/>
                </a:solidFill>
                <a:latin typeface="Quattrocento Sans"/>
                <a:ea typeface="Quattrocento Sans"/>
                <a:cs typeface="Quattrocento Sans"/>
                <a:sym typeface="Quattrocento Sans"/>
              </a:defRPr>
            </a:lvl5pPr>
            <a:lvl6pPr marL="0" lvl="5" indent="0" algn="r">
              <a:spcBef>
                <a:spcPts val="0"/>
              </a:spcBef>
              <a:buNone/>
              <a:defRPr sz="4500" b="1">
                <a:solidFill>
                  <a:schemeClr val="accent2"/>
                </a:solidFill>
                <a:latin typeface="Quattrocento Sans"/>
                <a:ea typeface="Quattrocento Sans"/>
                <a:cs typeface="Quattrocento Sans"/>
                <a:sym typeface="Quattrocento Sans"/>
              </a:defRPr>
            </a:lvl6pPr>
            <a:lvl7pPr marL="0" lvl="6" indent="0" algn="r">
              <a:spcBef>
                <a:spcPts val="0"/>
              </a:spcBef>
              <a:buNone/>
              <a:defRPr sz="4500" b="1">
                <a:solidFill>
                  <a:schemeClr val="accent2"/>
                </a:solidFill>
                <a:latin typeface="Quattrocento Sans"/>
                <a:ea typeface="Quattrocento Sans"/>
                <a:cs typeface="Quattrocento Sans"/>
                <a:sym typeface="Quattrocento Sans"/>
              </a:defRPr>
            </a:lvl7pPr>
            <a:lvl8pPr marL="0" lvl="7" indent="0" algn="r">
              <a:spcBef>
                <a:spcPts val="0"/>
              </a:spcBef>
              <a:buNone/>
              <a:defRPr sz="4500" b="1">
                <a:solidFill>
                  <a:schemeClr val="accent2"/>
                </a:solidFill>
                <a:latin typeface="Quattrocento Sans"/>
                <a:ea typeface="Quattrocento Sans"/>
                <a:cs typeface="Quattrocento Sans"/>
                <a:sym typeface="Quattrocento Sans"/>
              </a:defRPr>
            </a:lvl8pPr>
            <a:lvl9pPr marL="0" lvl="8" indent="0" algn="r">
              <a:spcBef>
                <a:spcPts val="0"/>
              </a:spcBef>
              <a:buNone/>
              <a:defRPr sz="4500" b="1">
                <a:solidFill>
                  <a:schemeClr val="accent2"/>
                </a:solidFill>
                <a:latin typeface="Quattrocento Sans"/>
                <a:ea typeface="Quattrocento Sans"/>
                <a:cs typeface="Quattrocento Sans"/>
                <a:sym typeface="Quattrocento Sans"/>
              </a:defRPr>
            </a:lvl9pPr>
          </a:lstStyle>
          <a:p>
            <a:fld id="{00000000-1234-1234-1234-123412341234}" type="slidenum">
              <a:rPr lang="en-IN" smtClean="0"/>
              <a:pPr/>
              <a:t>‹#›</a:t>
            </a:fld>
            <a:endParaRPr lang="en-IN"/>
          </a:p>
        </p:txBody>
      </p:sp>
      <p:sp>
        <p:nvSpPr>
          <p:cNvPr id="113" name="Google Shape;113;p19"/>
          <p:cNvSpPr txBox="1">
            <a:spLocks noGrp="1"/>
          </p:cNvSpPr>
          <p:nvPr>
            <p:ph type="body" idx="1"/>
          </p:nvPr>
        </p:nvSpPr>
        <p:spPr>
          <a:xfrm>
            <a:off x="611563" y="1002342"/>
            <a:ext cx="4116838" cy="241669"/>
          </a:xfrm>
          <a:prstGeom prst="rect">
            <a:avLst/>
          </a:prstGeom>
          <a:noFill/>
          <a:ln>
            <a:noFill/>
          </a:ln>
        </p:spPr>
        <p:txBody>
          <a:bodyPr spcFirstLastPara="1" wrap="square" lIns="0" tIns="60925" rIns="0" bIns="60925" anchor="ctr" anchorCtr="0">
            <a:noAutofit/>
          </a:bodyPr>
          <a:lstStyle>
            <a:lvl1pPr marL="457200" lvl="0" indent="-228600" algn="l">
              <a:spcBef>
                <a:spcPts val="320"/>
              </a:spcBef>
              <a:spcAft>
                <a:spcPts val="0"/>
              </a:spcAft>
              <a:buClr>
                <a:srgbClr val="595959"/>
              </a:buClr>
              <a:buSzPts val="1600"/>
              <a:buFont typeface="Quattrocento Sans"/>
              <a:buNone/>
              <a:defRPr sz="1600" b="0">
                <a:solidFill>
                  <a:srgbClr val="595959"/>
                </a:solidFill>
                <a:latin typeface="Quattrocento Sans"/>
                <a:ea typeface="Quattrocento Sans"/>
                <a:cs typeface="Quattrocento Sans"/>
                <a:sym typeface="Quattrocento Sans"/>
              </a:defRPr>
            </a:lvl1pPr>
            <a:lvl2pPr marL="914400" lvl="1" indent="-228600" algn="l">
              <a:spcBef>
                <a:spcPts val="640"/>
              </a:spcBef>
              <a:spcAft>
                <a:spcPts val="0"/>
              </a:spcAft>
              <a:buClr>
                <a:schemeClr val="dk1"/>
              </a:buClr>
              <a:buSzPts val="3200"/>
              <a:buFont typeface="Calibri"/>
              <a:buNone/>
              <a:defRPr/>
            </a:lvl2pPr>
            <a:lvl3pPr marL="1371600" lvl="2" indent="-228600" algn="l">
              <a:spcBef>
                <a:spcPts val="480"/>
              </a:spcBef>
              <a:spcAft>
                <a:spcPts val="0"/>
              </a:spcAft>
              <a:buClr>
                <a:schemeClr val="dk1"/>
              </a:buClr>
              <a:buSzPts val="2400"/>
              <a:buFont typeface="Calibri"/>
              <a:buNone/>
              <a:defRPr/>
            </a:lvl3pPr>
            <a:lvl4pPr marL="1828800" lvl="3" indent="-228600" algn="l">
              <a:spcBef>
                <a:spcPts val="400"/>
              </a:spcBef>
              <a:spcAft>
                <a:spcPts val="0"/>
              </a:spcAft>
              <a:buClr>
                <a:schemeClr val="dk1"/>
              </a:buClr>
              <a:buSzPts val="2000"/>
              <a:buFont typeface="Calibri"/>
              <a:buNone/>
              <a:defRPr/>
            </a:lvl4pPr>
            <a:lvl5pPr marL="2286000" lvl="4" indent="-228600" algn="l">
              <a:spcBef>
                <a:spcPts val="400"/>
              </a:spcBef>
              <a:spcAft>
                <a:spcPts val="0"/>
              </a:spcAft>
              <a:buClr>
                <a:schemeClr val="dk1"/>
              </a:buClr>
              <a:buSzPts val="2000"/>
              <a:buFont typeface="Calibri"/>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19"/>
          <p:cNvSpPr txBox="1"/>
          <p:nvPr/>
        </p:nvSpPr>
        <p:spPr>
          <a:xfrm>
            <a:off x="612916" y="6237312"/>
            <a:ext cx="2506546" cy="29746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IN" sz="1800" b="1">
                <a:solidFill>
                  <a:srgbClr val="262626"/>
                </a:solidFill>
                <a:latin typeface="Quattrocento Sans"/>
                <a:ea typeface="Quattrocento Sans"/>
                <a:cs typeface="Quattrocento Sans"/>
                <a:sym typeface="Quattrocento Sans"/>
              </a:rPr>
              <a:t>Carnival </a:t>
            </a:r>
            <a:r>
              <a:rPr lang="en-IN" sz="1800" b="1">
                <a:solidFill>
                  <a:schemeClr val="accent5"/>
                </a:solidFill>
                <a:latin typeface="Quattrocento Sans"/>
                <a:ea typeface="Quattrocento Sans"/>
                <a:cs typeface="Quattrocento Sans"/>
                <a:sym typeface="Quattrocento Sans"/>
              </a:rPr>
              <a:t>PITCH DECK</a:t>
            </a:r>
            <a:endParaRPr sz="1800"/>
          </a:p>
        </p:txBody>
      </p:sp>
      <p:sp>
        <p:nvSpPr>
          <p:cNvPr id="115" name="Google Shape;115;p19"/>
          <p:cNvSpPr txBox="1">
            <a:spLocks noGrp="1"/>
          </p:cNvSpPr>
          <p:nvPr>
            <p:ph type="ftr" idx="11"/>
          </p:nvPr>
        </p:nvSpPr>
        <p:spPr>
          <a:xfrm>
            <a:off x="3078947" y="6202144"/>
            <a:ext cx="4169481" cy="365125"/>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a:spLocks noGrp="1"/>
          </p:cNvSpPr>
          <p:nvPr>
            <p:ph type="pic" idx="2"/>
          </p:nvPr>
        </p:nvSpPr>
        <p:spPr>
          <a:xfrm>
            <a:off x="4925578" y="633046"/>
            <a:ext cx="2603363" cy="1864004"/>
          </a:xfrm>
          <a:prstGeom prst="rect">
            <a:avLst/>
          </a:prstGeom>
          <a:noFill/>
          <a:ln>
            <a:noFill/>
          </a:ln>
        </p:spPr>
      </p:sp>
      <p:sp>
        <p:nvSpPr>
          <p:cNvPr id="117" name="Google Shape;117;p19"/>
          <p:cNvSpPr>
            <a:spLocks noGrp="1"/>
          </p:cNvSpPr>
          <p:nvPr>
            <p:ph type="pic" idx="3"/>
          </p:nvPr>
        </p:nvSpPr>
        <p:spPr>
          <a:xfrm>
            <a:off x="4925578" y="2498275"/>
            <a:ext cx="2603363" cy="1864004"/>
          </a:xfrm>
          <a:prstGeom prst="rect">
            <a:avLst/>
          </a:prstGeom>
          <a:noFill/>
          <a:ln>
            <a:noFill/>
          </a:ln>
        </p:spPr>
      </p:sp>
      <p:sp>
        <p:nvSpPr>
          <p:cNvPr id="118" name="Google Shape;118;p19"/>
          <p:cNvSpPr>
            <a:spLocks noGrp="1"/>
          </p:cNvSpPr>
          <p:nvPr>
            <p:ph type="pic" idx="4"/>
          </p:nvPr>
        </p:nvSpPr>
        <p:spPr>
          <a:xfrm>
            <a:off x="7524047" y="4378426"/>
            <a:ext cx="2603363" cy="1864004"/>
          </a:xfrm>
          <a:prstGeom prst="rect">
            <a:avLst/>
          </a:prstGeom>
          <a:noFill/>
          <a:ln>
            <a:noFill/>
          </a:ln>
        </p:spPr>
      </p:sp>
    </p:spTree>
    <p:extLst>
      <p:ext uri="{BB962C8B-B14F-4D97-AF65-F5344CB8AC3E}">
        <p14:creationId xmlns:p14="http://schemas.microsoft.com/office/powerpoint/2010/main" val="3586954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ision and Mision">
  <p:cSld name="Vision and Mision">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Clr>
                <a:srgbClr val="2F456E"/>
              </a:buClr>
              <a:buSzPts val="3600"/>
              <a:buFont typeface="Arial Black"/>
              <a:buNone/>
              <a:defRPr b="1">
                <a:solidFill>
                  <a:srgbClr val="2F45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0"/>
          <p:cNvSpPr txBox="1">
            <a:spLocks noGrp="1"/>
          </p:cNvSpPr>
          <p:nvPr>
            <p:ph type="sldNum" idx="12"/>
          </p:nvPr>
        </p:nvSpPr>
        <p:spPr>
          <a:xfrm>
            <a:off x="11126422" y="6101543"/>
            <a:ext cx="774190" cy="619934"/>
          </a:xfrm>
          <a:prstGeom prst="rect">
            <a:avLst/>
          </a:prstGeom>
          <a:noFill/>
          <a:ln>
            <a:noFill/>
          </a:ln>
        </p:spPr>
        <p:txBody>
          <a:bodyPr spcFirstLastPara="1" wrap="square" lIns="0" tIns="60925" rIns="0" bIns="60925" anchor="ctr" anchorCtr="0">
            <a:noAutofit/>
          </a:bodyPr>
          <a:lstStyle>
            <a:lvl1pPr marL="0" lvl="0" indent="0" algn="r">
              <a:spcBef>
                <a:spcPts val="0"/>
              </a:spcBef>
              <a:buNone/>
              <a:defRPr sz="4500" b="1">
                <a:solidFill>
                  <a:schemeClr val="accent2"/>
                </a:solidFill>
                <a:latin typeface="Quattrocento Sans"/>
                <a:ea typeface="Quattrocento Sans"/>
                <a:cs typeface="Quattrocento Sans"/>
                <a:sym typeface="Quattrocento Sans"/>
              </a:defRPr>
            </a:lvl1pPr>
            <a:lvl2pPr marL="0" lvl="1" indent="0" algn="r">
              <a:spcBef>
                <a:spcPts val="0"/>
              </a:spcBef>
              <a:buNone/>
              <a:defRPr sz="4500" b="1">
                <a:solidFill>
                  <a:schemeClr val="accent2"/>
                </a:solidFill>
                <a:latin typeface="Quattrocento Sans"/>
                <a:ea typeface="Quattrocento Sans"/>
                <a:cs typeface="Quattrocento Sans"/>
                <a:sym typeface="Quattrocento Sans"/>
              </a:defRPr>
            </a:lvl2pPr>
            <a:lvl3pPr marL="0" lvl="2" indent="0" algn="r">
              <a:spcBef>
                <a:spcPts val="0"/>
              </a:spcBef>
              <a:buNone/>
              <a:defRPr sz="4500" b="1">
                <a:solidFill>
                  <a:schemeClr val="accent2"/>
                </a:solidFill>
                <a:latin typeface="Quattrocento Sans"/>
                <a:ea typeface="Quattrocento Sans"/>
                <a:cs typeface="Quattrocento Sans"/>
                <a:sym typeface="Quattrocento Sans"/>
              </a:defRPr>
            </a:lvl3pPr>
            <a:lvl4pPr marL="0" lvl="3" indent="0" algn="r">
              <a:spcBef>
                <a:spcPts val="0"/>
              </a:spcBef>
              <a:buNone/>
              <a:defRPr sz="4500" b="1">
                <a:solidFill>
                  <a:schemeClr val="accent2"/>
                </a:solidFill>
                <a:latin typeface="Quattrocento Sans"/>
                <a:ea typeface="Quattrocento Sans"/>
                <a:cs typeface="Quattrocento Sans"/>
                <a:sym typeface="Quattrocento Sans"/>
              </a:defRPr>
            </a:lvl4pPr>
            <a:lvl5pPr marL="0" lvl="4" indent="0" algn="r">
              <a:spcBef>
                <a:spcPts val="0"/>
              </a:spcBef>
              <a:buNone/>
              <a:defRPr sz="4500" b="1">
                <a:solidFill>
                  <a:schemeClr val="accent2"/>
                </a:solidFill>
                <a:latin typeface="Quattrocento Sans"/>
                <a:ea typeface="Quattrocento Sans"/>
                <a:cs typeface="Quattrocento Sans"/>
                <a:sym typeface="Quattrocento Sans"/>
              </a:defRPr>
            </a:lvl5pPr>
            <a:lvl6pPr marL="0" lvl="5" indent="0" algn="r">
              <a:spcBef>
                <a:spcPts val="0"/>
              </a:spcBef>
              <a:buNone/>
              <a:defRPr sz="4500" b="1">
                <a:solidFill>
                  <a:schemeClr val="accent2"/>
                </a:solidFill>
                <a:latin typeface="Quattrocento Sans"/>
                <a:ea typeface="Quattrocento Sans"/>
                <a:cs typeface="Quattrocento Sans"/>
                <a:sym typeface="Quattrocento Sans"/>
              </a:defRPr>
            </a:lvl6pPr>
            <a:lvl7pPr marL="0" lvl="6" indent="0" algn="r">
              <a:spcBef>
                <a:spcPts val="0"/>
              </a:spcBef>
              <a:buNone/>
              <a:defRPr sz="4500" b="1">
                <a:solidFill>
                  <a:schemeClr val="accent2"/>
                </a:solidFill>
                <a:latin typeface="Quattrocento Sans"/>
                <a:ea typeface="Quattrocento Sans"/>
                <a:cs typeface="Quattrocento Sans"/>
                <a:sym typeface="Quattrocento Sans"/>
              </a:defRPr>
            </a:lvl7pPr>
            <a:lvl8pPr marL="0" lvl="7" indent="0" algn="r">
              <a:spcBef>
                <a:spcPts val="0"/>
              </a:spcBef>
              <a:buNone/>
              <a:defRPr sz="4500" b="1">
                <a:solidFill>
                  <a:schemeClr val="accent2"/>
                </a:solidFill>
                <a:latin typeface="Quattrocento Sans"/>
                <a:ea typeface="Quattrocento Sans"/>
                <a:cs typeface="Quattrocento Sans"/>
                <a:sym typeface="Quattrocento Sans"/>
              </a:defRPr>
            </a:lvl8pPr>
            <a:lvl9pPr marL="0" lvl="8" indent="0" algn="r">
              <a:spcBef>
                <a:spcPts val="0"/>
              </a:spcBef>
              <a:buNone/>
              <a:defRPr sz="4500" b="1">
                <a:solidFill>
                  <a:schemeClr val="accent2"/>
                </a:solidFill>
                <a:latin typeface="Quattrocento Sans"/>
                <a:ea typeface="Quattrocento Sans"/>
                <a:cs typeface="Quattrocento Sans"/>
                <a:sym typeface="Quattrocento Sans"/>
              </a:defRPr>
            </a:lvl9pPr>
          </a:lstStyle>
          <a:p>
            <a:fld id="{00000000-1234-1234-1234-123412341234}" type="slidenum">
              <a:rPr lang="en-IN" smtClean="0"/>
              <a:pPr/>
              <a:t>‹#›</a:t>
            </a:fld>
            <a:endParaRPr lang="en-IN"/>
          </a:p>
        </p:txBody>
      </p:sp>
      <p:sp>
        <p:nvSpPr>
          <p:cNvPr id="122" name="Google Shape;122;p20"/>
          <p:cNvSpPr txBox="1">
            <a:spLocks noGrp="1"/>
          </p:cNvSpPr>
          <p:nvPr>
            <p:ph type="body" idx="1"/>
          </p:nvPr>
        </p:nvSpPr>
        <p:spPr>
          <a:xfrm>
            <a:off x="611563" y="1002342"/>
            <a:ext cx="10969995" cy="241669"/>
          </a:xfrm>
          <a:prstGeom prst="rect">
            <a:avLst/>
          </a:prstGeom>
          <a:noFill/>
          <a:ln>
            <a:noFill/>
          </a:ln>
        </p:spPr>
        <p:txBody>
          <a:bodyPr spcFirstLastPara="1" wrap="square" lIns="0" tIns="60925" rIns="0" bIns="60925" anchor="ctr" anchorCtr="0">
            <a:noAutofit/>
          </a:bodyPr>
          <a:lstStyle>
            <a:lvl1pPr marL="457200" lvl="0" indent="-228600" algn="l">
              <a:spcBef>
                <a:spcPts val="320"/>
              </a:spcBef>
              <a:spcAft>
                <a:spcPts val="0"/>
              </a:spcAft>
              <a:buClr>
                <a:srgbClr val="595959"/>
              </a:buClr>
              <a:buSzPts val="1600"/>
              <a:buFont typeface="Quattrocento Sans"/>
              <a:buNone/>
              <a:defRPr sz="1600" b="0">
                <a:solidFill>
                  <a:srgbClr val="595959"/>
                </a:solidFill>
                <a:latin typeface="Quattrocento Sans"/>
                <a:ea typeface="Quattrocento Sans"/>
                <a:cs typeface="Quattrocento Sans"/>
                <a:sym typeface="Quattrocento Sans"/>
              </a:defRPr>
            </a:lvl1pPr>
            <a:lvl2pPr marL="914400" lvl="1" indent="-228600" algn="l">
              <a:spcBef>
                <a:spcPts val="640"/>
              </a:spcBef>
              <a:spcAft>
                <a:spcPts val="0"/>
              </a:spcAft>
              <a:buClr>
                <a:schemeClr val="dk1"/>
              </a:buClr>
              <a:buSzPts val="3200"/>
              <a:buFont typeface="Calibri"/>
              <a:buNone/>
              <a:defRPr/>
            </a:lvl2pPr>
            <a:lvl3pPr marL="1371600" lvl="2" indent="-228600" algn="l">
              <a:spcBef>
                <a:spcPts val="480"/>
              </a:spcBef>
              <a:spcAft>
                <a:spcPts val="0"/>
              </a:spcAft>
              <a:buClr>
                <a:schemeClr val="dk1"/>
              </a:buClr>
              <a:buSzPts val="2400"/>
              <a:buFont typeface="Calibri"/>
              <a:buNone/>
              <a:defRPr/>
            </a:lvl3pPr>
            <a:lvl4pPr marL="1828800" lvl="3" indent="-228600" algn="l">
              <a:spcBef>
                <a:spcPts val="400"/>
              </a:spcBef>
              <a:spcAft>
                <a:spcPts val="0"/>
              </a:spcAft>
              <a:buClr>
                <a:schemeClr val="dk1"/>
              </a:buClr>
              <a:buSzPts val="2000"/>
              <a:buFont typeface="Calibri"/>
              <a:buNone/>
              <a:defRPr/>
            </a:lvl4pPr>
            <a:lvl5pPr marL="2286000" lvl="4" indent="-228600" algn="l">
              <a:spcBef>
                <a:spcPts val="400"/>
              </a:spcBef>
              <a:spcAft>
                <a:spcPts val="0"/>
              </a:spcAft>
              <a:buClr>
                <a:schemeClr val="dk1"/>
              </a:buClr>
              <a:buSzPts val="2000"/>
              <a:buFont typeface="Calibri"/>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20"/>
          <p:cNvSpPr txBox="1"/>
          <p:nvPr/>
        </p:nvSpPr>
        <p:spPr>
          <a:xfrm>
            <a:off x="612916" y="6237312"/>
            <a:ext cx="2506546" cy="29746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IN" sz="1800" b="1">
                <a:solidFill>
                  <a:srgbClr val="262626"/>
                </a:solidFill>
                <a:latin typeface="Quattrocento Sans"/>
                <a:ea typeface="Quattrocento Sans"/>
                <a:cs typeface="Quattrocento Sans"/>
                <a:sym typeface="Quattrocento Sans"/>
              </a:rPr>
              <a:t>Carnival </a:t>
            </a:r>
            <a:r>
              <a:rPr lang="en-IN" sz="1800" b="1">
                <a:solidFill>
                  <a:schemeClr val="accent5"/>
                </a:solidFill>
                <a:latin typeface="Quattrocento Sans"/>
                <a:ea typeface="Quattrocento Sans"/>
                <a:cs typeface="Quattrocento Sans"/>
                <a:sym typeface="Quattrocento Sans"/>
              </a:rPr>
              <a:t>PITCH DECK</a:t>
            </a:r>
            <a:endParaRPr sz="1800"/>
          </a:p>
        </p:txBody>
      </p:sp>
      <p:sp>
        <p:nvSpPr>
          <p:cNvPr id="124" name="Google Shape;124;p20"/>
          <p:cNvSpPr txBox="1">
            <a:spLocks noGrp="1"/>
          </p:cNvSpPr>
          <p:nvPr>
            <p:ph type="ftr" idx="11"/>
          </p:nvPr>
        </p:nvSpPr>
        <p:spPr>
          <a:xfrm>
            <a:off x="3078947" y="6202144"/>
            <a:ext cx="4716281" cy="365125"/>
          </a:xfrm>
          <a:prstGeom prst="rect">
            <a:avLst/>
          </a:prstGeom>
          <a:noFill/>
          <a:ln>
            <a:noFill/>
          </a:ln>
        </p:spPr>
        <p:txBody>
          <a:bodyPr spcFirstLastPara="1" wrap="square" lIns="0" tIns="60925" rIns="0" bIns="60925"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0"/>
          <p:cNvSpPr>
            <a:spLocks noGrp="1"/>
          </p:cNvSpPr>
          <p:nvPr>
            <p:ph type="pic" idx="2"/>
          </p:nvPr>
        </p:nvSpPr>
        <p:spPr>
          <a:xfrm>
            <a:off x="609600" y="1477107"/>
            <a:ext cx="3553175" cy="4472172"/>
          </a:xfrm>
          <a:prstGeom prst="rect">
            <a:avLst/>
          </a:prstGeom>
          <a:noFill/>
          <a:ln>
            <a:noFill/>
          </a:ln>
        </p:spPr>
      </p:sp>
      <p:sp>
        <p:nvSpPr>
          <p:cNvPr id="126" name="Google Shape;126;p20"/>
          <p:cNvSpPr>
            <a:spLocks noGrp="1"/>
          </p:cNvSpPr>
          <p:nvPr>
            <p:ph type="pic" idx="3"/>
          </p:nvPr>
        </p:nvSpPr>
        <p:spPr>
          <a:xfrm>
            <a:off x="4319412" y="1477107"/>
            <a:ext cx="3553175" cy="4472172"/>
          </a:xfrm>
          <a:prstGeom prst="rect">
            <a:avLst/>
          </a:prstGeom>
          <a:noFill/>
          <a:ln>
            <a:noFill/>
          </a:ln>
        </p:spPr>
      </p:sp>
      <p:sp>
        <p:nvSpPr>
          <p:cNvPr id="127" name="Google Shape;127;p20"/>
          <p:cNvSpPr>
            <a:spLocks noGrp="1"/>
          </p:cNvSpPr>
          <p:nvPr>
            <p:ph type="pic" idx="4"/>
          </p:nvPr>
        </p:nvSpPr>
        <p:spPr>
          <a:xfrm>
            <a:off x="8029224" y="1477107"/>
            <a:ext cx="3553175" cy="4472172"/>
          </a:xfrm>
          <a:prstGeom prst="rect">
            <a:avLst/>
          </a:prstGeom>
          <a:noFill/>
          <a:ln>
            <a:noFill/>
          </a:ln>
        </p:spPr>
      </p:sp>
    </p:spTree>
    <p:extLst>
      <p:ext uri="{BB962C8B-B14F-4D97-AF65-F5344CB8AC3E}">
        <p14:creationId xmlns:p14="http://schemas.microsoft.com/office/powerpoint/2010/main" val="304841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FC6D-113A-22A3-2DE7-8E82F5F1C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B2785F-E840-4E2F-680A-2A369111CB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6B8D81-0C09-717F-59D5-05F0F621DD8F}"/>
              </a:ext>
            </a:extLst>
          </p:cNvPr>
          <p:cNvSpPr>
            <a:spLocks noGrp="1"/>
          </p:cNvSpPr>
          <p:nvPr>
            <p:ph type="dt" sz="half" idx="10"/>
          </p:nvPr>
        </p:nvSpPr>
        <p:spPr/>
        <p:txBody>
          <a:bodyPr/>
          <a:lstStyle/>
          <a:p>
            <a:fld id="{DCA74E82-296A-B640-A51C-BC11E028015E}" type="datetimeFigureOut">
              <a:rPr lang="en-US" smtClean="0"/>
              <a:t>6/27/2023</a:t>
            </a:fld>
            <a:endParaRPr lang="en-US"/>
          </a:p>
        </p:txBody>
      </p:sp>
      <p:sp>
        <p:nvSpPr>
          <p:cNvPr id="5" name="Footer Placeholder 4">
            <a:extLst>
              <a:ext uri="{FF2B5EF4-FFF2-40B4-BE49-F238E27FC236}">
                <a16:creationId xmlns:a16="http://schemas.microsoft.com/office/drawing/2014/main" id="{43920EAB-7DD3-D391-EAA0-D22417734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3DD82-C7CF-61D9-37B7-FC96B7CA1380}"/>
              </a:ext>
            </a:extLst>
          </p:cNvPr>
          <p:cNvSpPr>
            <a:spLocks noGrp="1"/>
          </p:cNvSpPr>
          <p:nvPr>
            <p:ph type="sldNum" sz="quarter" idx="12"/>
          </p:nvPr>
        </p:nvSpPr>
        <p:spPr/>
        <p:txBody>
          <a:bodyPr/>
          <a:lstStyle/>
          <a:p>
            <a:fld id="{64792B26-D8EF-EC4F-B40F-98EC44F39114}" type="slidenum">
              <a:rPr lang="en-US" smtClean="0"/>
              <a:t>‹#›</a:t>
            </a:fld>
            <a:endParaRPr lang="en-US"/>
          </a:p>
        </p:txBody>
      </p:sp>
    </p:spTree>
    <p:extLst>
      <p:ext uri="{BB962C8B-B14F-4D97-AF65-F5344CB8AC3E}">
        <p14:creationId xmlns:p14="http://schemas.microsoft.com/office/powerpoint/2010/main" val="282737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3960-CF5D-9813-7419-30D951073B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67BFA-0C5C-7329-0C26-5E3D5371E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F9C6EC-A6A3-4CFA-719A-B56D8EC6B7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618AC9-D7AC-4697-0B07-57A9B68D1AD8}"/>
              </a:ext>
            </a:extLst>
          </p:cNvPr>
          <p:cNvSpPr>
            <a:spLocks noGrp="1"/>
          </p:cNvSpPr>
          <p:nvPr>
            <p:ph type="dt" sz="half" idx="10"/>
          </p:nvPr>
        </p:nvSpPr>
        <p:spPr/>
        <p:txBody>
          <a:bodyPr/>
          <a:lstStyle/>
          <a:p>
            <a:fld id="{DCA74E82-296A-B640-A51C-BC11E028015E}" type="datetimeFigureOut">
              <a:rPr lang="en-US" smtClean="0"/>
              <a:t>6/27/2023</a:t>
            </a:fld>
            <a:endParaRPr lang="en-US"/>
          </a:p>
        </p:txBody>
      </p:sp>
      <p:sp>
        <p:nvSpPr>
          <p:cNvPr id="6" name="Footer Placeholder 5">
            <a:extLst>
              <a:ext uri="{FF2B5EF4-FFF2-40B4-BE49-F238E27FC236}">
                <a16:creationId xmlns:a16="http://schemas.microsoft.com/office/drawing/2014/main" id="{C3030D63-D360-8DD7-4593-324E299DD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8DD82-3ED7-BB96-B925-0DB26E722E99}"/>
              </a:ext>
            </a:extLst>
          </p:cNvPr>
          <p:cNvSpPr>
            <a:spLocks noGrp="1"/>
          </p:cNvSpPr>
          <p:nvPr>
            <p:ph type="sldNum" sz="quarter" idx="12"/>
          </p:nvPr>
        </p:nvSpPr>
        <p:spPr/>
        <p:txBody>
          <a:bodyPr/>
          <a:lstStyle/>
          <a:p>
            <a:fld id="{64792B26-D8EF-EC4F-B40F-98EC44F39114}" type="slidenum">
              <a:rPr lang="en-US" smtClean="0"/>
              <a:t>‹#›</a:t>
            </a:fld>
            <a:endParaRPr lang="en-US"/>
          </a:p>
        </p:txBody>
      </p:sp>
    </p:spTree>
    <p:extLst>
      <p:ext uri="{BB962C8B-B14F-4D97-AF65-F5344CB8AC3E}">
        <p14:creationId xmlns:p14="http://schemas.microsoft.com/office/powerpoint/2010/main" val="311102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0797-B104-8546-0751-E67E2EDE26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BFB255-C480-AE35-574A-63B34BF2D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66C080-3C0A-82D9-F0CC-E0E581FD7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80E93F-CDBE-F6D2-614E-0EF2B0BEBE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56ADEA-DD15-92F5-159D-7571E05B4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9296D2-0964-FAB9-706D-69F1B8031A90}"/>
              </a:ext>
            </a:extLst>
          </p:cNvPr>
          <p:cNvSpPr>
            <a:spLocks noGrp="1"/>
          </p:cNvSpPr>
          <p:nvPr>
            <p:ph type="dt" sz="half" idx="10"/>
          </p:nvPr>
        </p:nvSpPr>
        <p:spPr/>
        <p:txBody>
          <a:bodyPr/>
          <a:lstStyle/>
          <a:p>
            <a:fld id="{DCA74E82-296A-B640-A51C-BC11E028015E}" type="datetimeFigureOut">
              <a:rPr lang="en-US" smtClean="0"/>
              <a:t>6/27/2023</a:t>
            </a:fld>
            <a:endParaRPr lang="en-US"/>
          </a:p>
        </p:txBody>
      </p:sp>
      <p:sp>
        <p:nvSpPr>
          <p:cNvPr id="8" name="Footer Placeholder 7">
            <a:extLst>
              <a:ext uri="{FF2B5EF4-FFF2-40B4-BE49-F238E27FC236}">
                <a16:creationId xmlns:a16="http://schemas.microsoft.com/office/drawing/2014/main" id="{19A4D04F-98D5-02DC-621C-CE202A0832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465A67-3154-C88A-3F52-70FFE20D0B52}"/>
              </a:ext>
            </a:extLst>
          </p:cNvPr>
          <p:cNvSpPr>
            <a:spLocks noGrp="1"/>
          </p:cNvSpPr>
          <p:nvPr>
            <p:ph type="sldNum" sz="quarter" idx="12"/>
          </p:nvPr>
        </p:nvSpPr>
        <p:spPr/>
        <p:txBody>
          <a:bodyPr/>
          <a:lstStyle/>
          <a:p>
            <a:fld id="{64792B26-D8EF-EC4F-B40F-98EC44F39114}" type="slidenum">
              <a:rPr lang="en-US" smtClean="0"/>
              <a:t>‹#›</a:t>
            </a:fld>
            <a:endParaRPr lang="en-US"/>
          </a:p>
        </p:txBody>
      </p:sp>
    </p:spTree>
    <p:extLst>
      <p:ext uri="{BB962C8B-B14F-4D97-AF65-F5344CB8AC3E}">
        <p14:creationId xmlns:p14="http://schemas.microsoft.com/office/powerpoint/2010/main" val="62853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794E-43D9-00C4-9017-5D8ECB47E6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858103-DD76-B6D0-61A3-F290C9E581CB}"/>
              </a:ext>
            </a:extLst>
          </p:cNvPr>
          <p:cNvSpPr>
            <a:spLocks noGrp="1"/>
          </p:cNvSpPr>
          <p:nvPr>
            <p:ph type="dt" sz="half" idx="10"/>
          </p:nvPr>
        </p:nvSpPr>
        <p:spPr/>
        <p:txBody>
          <a:bodyPr/>
          <a:lstStyle/>
          <a:p>
            <a:fld id="{DCA74E82-296A-B640-A51C-BC11E028015E}" type="datetimeFigureOut">
              <a:rPr lang="en-US" smtClean="0"/>
              <a:t>6/27/2023</a:t>
            </a:fld>
            <a:endParaRPr lang="en-US"/>
          </a:p>
        </p:txBody>
      </p:sp>
      <p:sp>
        <p:nvSpPr>
          <p:cNvPr id="4" name="Footer Placeholder 3">
            <a:extLst>
              <a:ext uri="{FF2B5EF4-FFF2-40B4-BE49-F238E27FC236}">
                <a16:creationId xmlns:a16="http://schemas.microsoft.com/office/drawing/2014/main" id="{1EA4EC41-AD79-2795-CE8C-4AAD04EF2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2809D3-487D-18A9-8E5A-3BE80B1E31E9}"/>
              </a:ext>
            </a:extLst>
          </p:cNvPr>
          <p:cNvSpPr>
            <a:spLocks noGrp="1"/>
          </p:cNvSpPr>
          <p:nvPr>
            <p:ph type="sldNum" sz="quarter" idx="12"/>
          </p:nvPr>
        </p:nvSpPr>
        <p:spPr/>
        <p:txBody>
          <a:bodyPr/>
          <a:lstStyle/>
          <a:p>
            <a:fld id="{64792B26-D8EF-EC4F-B40F-98EC44F39114}" type="slidenum">
              <a:rPr lang="en-US" smtClean="0"/>
              <a:t>‹#›</a:t>
            </a:fld>
            <a:endParaRPr lang="en-US"/>
          </a:p>
        </p:txBody>
      </p:sp>
    </p:spTree>
    <p:extLst>
      <p:ext uri="{BB962C8B-B14F-4D97-AF65-F5344CB8AC3E}">
        <p14:creationId xmlns:p14="http://schemas.microsoft.com/office/powerpoint/2010/main" val="35095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FA82A-0548-111C-14D1-9ECB02CE4F2B}"/>
              </a:ext>
            </a:extLst>
          </p:cNvPr>
          <p:cNvSpPr>
            <a:spLocks noGrp="1"/>
          </p:cNvSpPr>
          <p:nvPr>
            <p:ph type="dt" sz="half" idx="10"/>
          </p:nvPr>
        </p:nvSpPr>
        <p:spPr/>
        <p:txBody>
          <a:bodyPr/>
          <a:lstStyle/>
          <a:p>
            <a:fld id="{DCA74E82-296A-B640-A51C-BC11E028015E}" type="datetimeFigureOut">
              <a:rPr lang="en-US" smtClean="0"/>
              <a:t>6/27/2023</a:t>
            </a:fld>
            <a:endParaRPr lang="en-US"/>
          </a:p>
        </p:txBody>
      </p:sp>
      <p:sp>
        <p:nvSpPr>
          <p:cNvPr id="3" name="Footer Placeholder 2">
            <a:extLst>
              <a:ext uri="{FF2B5EF4-FFF2-40B4-BE49-F238E27FC236}">
                <a16:creationId xmlns:a16="http://schemas.microsoft.com/office/drawing/2014/main" id="{B3FF5C16-BB37-6066-EED8-55053FC5D4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8EF572-E3C9-F013-4E23-72C38FA6ED42}"/>
              </a:ext>
            </a:extLst>
          </p:cNvPr>
          <p:cNvSpPr>
            <a:spLocks noGrp="1"/>
          </p:cNvSpPr>
          <p:nvPr>
            <p:ph type="sldNum" sz="quarter" idx="12"/>
          </p:nvPr>
        </p:nvSpPr>
        <p:spPr/>
        <p:txBody>
          <a:bodyPr/>
          <a:lstStyle/>
          <a:p>
            <a:fld id="{64792B26-D8EF-EC4F-B40F-98EC44F39114}" type="slidenum">
              <a:rPr lang="en-US" smtClean="0"/>
              <a:t>‹#›</a:t>
            </a:fld>
            <a:endParaRPr lang="en-US"/>
          </a:p>
        </p:txBody>
      </p:sp>
    </p:spTree>
    <p:extLst>
      <p:ext uri="{BB962C8B-B14F-4D97-AF65-F5344CB8AC3E}">
        <p14:creationId xmlns:p14="http://schemas.microsoft.com/office/powerpoint/2010/main" val="207933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FB98-0373-9993-DE8C-5C1C8DE31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A434D-338A-4263-73FA-D843CDCDB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498372-6FCC-6AC7-9AD1-4E52A17D4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D2D17-D69F-8B01-8266-50F5C533A4E0}"/>
              </a:ext>
            </a:extLst>
          </p:cNvPr>
          <p:cNvSpPr>
            <a:spLocks noGrp="1"/>
          </p:cNvSpPr>
          <p:nvPr>
            <p:ph type="dt" sz="half" idx="10"/>
          </p:nvPr>
        </p:nvSpPr>
        <p:spPr/>
        <p:txBody>
          <a:bodyPr/>
          <a:lstStyle/>
          <a:p>
            <a:fld id="{DCA74E82-296A-B640-A51C-BC11E028015E}" type="datetimeFigureOut">
              <a:rPr lang="en-US" smtClean="0"/>
              <a:t>6/27/2023</a:t>
            </a:fld>
            <a:endParaRPr lang="en-US"/>
          </a:p>
        </p:txBody>
      </p:sp>
      <p:sp>
        <p:nvSpPr>
          <p:cNvPr id="6" name="Footer Placeholder 5">
            <a:extLst>
              <a:ext uri="{FF2B5EF4-FFF2-40B4-BE49-F238E27FC236}">
                <a16:creationId xmlns:a16="http://schemas.microsoft.com/office/drawing/2014/main" id="{6A9430B1-905C-F677-70BA-684E2FC21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F43CE-CED2-6C98-63E0-D187BA7DD350}"/>
              </a:ext>
            </a:extLst>
          </p:cNvPr>
          <p:cNvSpPr>
            <a:spLocks noGrp="1"/>
          </p:cNvSpPr>
          <p:nvPr>
            <p:ph type="sldNum" sz="quarter" idx="12"/>
          </p:nvPr>
        </p:nvSpPr>
        <p:spPr/>
        <p:txBody>
          <a:bodyPr/>
          <a:lstStyle/>
          <a:p>
            <a:fld id="{64792B26-D8EF-EC4F-B40F-98EC44F39114}" type="slidenum">
              <a:rPr lang="en-US" smtClean="0"/>
              <a:t>‹#›</a:t>
            </a:fld>
            <a:endParaRPr lang="en-US"/>
          </a:p>
        </p:txBody>
      </p:sp>
    </p:spTree>
    <p:extLst>
      <p:ext uri="{BB962C8B-B14F-4D97-AF65-F5344CB8AC3E}">
        <p14:creationId xmlns:p14="http://schemas.microsoft.com/office/powerpoint/2010/main" val="229763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37D31-8CF6-87B1-E35A-27333492F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9BD943-E43C-CA2D-5251-A03932FE7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EDC159-6621-04F6-288A-C7AFEF60B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8F9B8-8D51-1279-F30E-CD30303E5468}"/>
              </a:ext>
            </a:extLst>
          </p:cNvPr>
          <p:cNvSpPr>
            <a:spLocks noGrp="1"/>
          </p:cNvSpPr>
          <p:nvPr>
            <p:ph type="dt" sz="half" idx="10"/>
          </p:nvPr>
        </p:nvSpPr>
        <p:spPr/>
        <p:txBody>
          <a:bodyPr/>
          <a:lstStyle/>
          <a:p>
            <a:fld id="{DCA74E82-296A-B640-A51C-BC11E028015E}" type="datetimeFigureOut">
              <a:rPr lang="en-US" smtClean="0"/>
              <a:t>6/27/2023</a:t>
            </a:fld>
            <a:endParaRPr lang="en-US"/>
          </a:p>
        </p:txBody>
      </p:sp>
      <p:sp>
        <p:nvSpPr>
          <p:cNvPr id="6" name="Footer Placeholder 5">
            <a:extLst>
              <a:ext uri="{FF2B5EF4-FFF2-40B4-BE49-F238E27FC236}">
                <a16:creationId xmlns:a16="http://schemas.microsoft.com/office/drawing/2014/main" id="{4442EA63-2365-ED0D-E260-56A1ECE55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AB574-F24A-F1B8-3B75-026FD0D00B19}"/>
              </a:ext>
            </a:extLst>
          </p:cNvPr>
          <p:cNvSpPr>
            <a:spLocks noGrp="1"/>
          </p:cNvSpPr>
          <p:nvPr>
            <p:ph type="sldNum" sz="quarter" idx="12"/>
          </p:nvPr>
        </p:nvSpPr>
        <p:spPr/>
        <p:txBody>
          <a:bodyPr/>
          <a:lstStyle/>
          <a:p>
            <a:fld id="{64792B26-D8EF-EC4F-B40F-98EC44F39114}" type="slidenum">
              <a:rPr lang="en-US" smtClean="0"/>
              <a:t>‹#›</a:t>
            </a:fld>
            <a:endParaRPr lang="en-US"/>
          </a:p>
        </p:txBody>
      </p:sp>
    </p:spTree>
    <p:extLst>
      <p:ext uri="{BB962C8B-B14F-4D97-AF65-F5344CB8AC3E}">
        <p14:creationId xmlns:p14="http://schemas.microsoft.com/office/powerpoint/2010/main" val="188523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D9FB1-03C6-F7BB-140B-F961D0373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2E2AD2-0B2B-0165-ED83-7F952ADF7C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9E3B7-6556-C097-C4D8-75F287A12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74E82-296A-B640-A51C-BC11E028015E}" type="datetimeFigureOut">
              <a:rPr lang="en-US" smtClean="0"/>
              <a:t>6/27/2023</a:t>
            </a:fld>
            <a:endParaRPr lang="en-US"/>
          </a:p>
        </p:txBody>
      </p:sp>
      <p:sp>
        <p:nvSpPr>
          <p:cNvPr id="5" name="Footer Placeholder 4">
            <a:extLst>
              <a:ext uri="{FF2B5EF4-FFF2-40B4-BE49-F238E27FC236}">
                <a16:creationId xmlns:a16="http://schemas.microsoft.com/office/drawing/2014/main" id="{14A9C290-7487-751A-FFBA-729B107DF8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C1F258-AA75-6AC7-E8FF-6EAB5F5789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92B26-D8EF-EC4F-B40F-98EC44F39114}" type="slidenum">
              <a:rPr lang="en-US" smtClean="0"/>
              <a:t>‹#›</a:t>
            </a:fld>
            <a:endParaRPr lang="en-US"/>
          </a:p>
        </p:txBody>
      </p:sp>
    </p:spTree>
    <p:extLst>
      <p:ext uri="{BB962C8B-B14F-4D97-AF65-F5344CB8AC3E}">
        <p14:creationId xmlns:p14="http://schemas.microsoft.com/office/powerpoint/2010/main" val="4091156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09600" y="274640"/>
            <a:ext cx="10972801" cy="711081"/>
          </a:xfrm>
          <a:prstGeom prst="rect">
            <a:avLst/>
          </a:prstGeom>
          <a:noFill/>
          <a:ln>
            <a:noFill/>
          </a:ln>
        </p:spPr>
        <p:txBody>
          <a:bodyPr spcFirstLastPara="1" wrap="square" lIns="0" tIns="60925" rIns="0" bIns="60925" anchor="ctr" anchorCtr="0">
            <a:normAutofit/>
          </a:bodyPr>
          <a:lstStyle>
            <a:lvl1pPr marR="0" lvl="0" algn="l" rtl="0">
              <a:spcBef>
                <a:spcPts val="0"/>
              </a:spcBef>
              <a:spcAft>
                <a:spcPts val="0"/>
              </a:spcAft>
              <a:buClr>
                <a:schemeClr val="dk1"/>
              </a:buClr>
              <a:buSzPts val="3600"/>
              <a:buFont typeface="Arial Black"/>
              <a:buNone/>
              <a:defRPr sz="36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609600" y="1138426"/>
            <a:ext cx="10972801" cy="4987739"/>
          </a:xfrm>
          <a:prstGeom prst="rect">
            <a:avLst/>
          </a:prstGeom>
          <a:noFill/>
          <a:ln>
            <a:noFill/>
          </a:ln>
        </p:spPr>
        <p:txBody>
          <a:bodyPr spcFirstLastPara="1" wrap="square" lIns="0" tIns="60925" rIns="0" bIns="60925" anchor="t" anchorCtr="0">
            <a:normAutofit/>
          </a:bodyPr>
          <a:lstStyle>
            <a:lvl1pPr marL="457200" marR="0" lvl="0"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Quattrocento Sans"/>
                <a:ea typeface="Quattrocento Sans"/>
                <a:cs typeface="Quattrocento Sans"/>
                <a:sym typeface="Quattrocento Sans"/>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Quattrocento Sans"/>
                <a:ea typeface="Quattrocento Sans"/>
                <a:cs typeface="Quattrocento Sans"/>
                <a:sym typeface="Quattrocento Sans"/>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Quattrocento Sans"/>
                <a:ea typeface="Quattrocento Sans"/>
                <a:cs typeface="Quattrocento Sans"/>
                <a:sym typeface="Quattrocento Sans"/>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1"/>
          <p:cNvSpPr txBox="1">
            <a:spLocks noGrp="1"/>
          </p:cNvSpPr>
          <p:nvPr>
            <p:ph type="dt" idx="10"/>
          </p:nvPr>
        </p:nvSpPr>
        <p:spPr>
          <a:xfrm>
            <a:off x="609600" y="6356352"/>
            <a:ext cx="2844800" cy="365125"/>
          </a:xfrm>
          <a:prstGeom prst="rect">
            <a:avLst/>
          </a:prstGeom>
          <a:noFill/>
          <a:ln>
            <a:noFill/>
          </a:ln>
        </p:spPr>
        <p:txBody>
          <a:bodyPr spcFirstLastPara="1" wrap="square" lIns="0" tIns="60925" rIns="0" bIns="60925" anchor="ctr" anchorCtr="0">
            <a:noAutofit/>
          </a:bodyPr>
          <a:lstStyle>
            <a:lvl1pPr marR="0" lvl="0" algn="l" rtl="0">
              <a:spcBef>
                <a:spcPts val="0"/>
              </a:spcBef>
              <a:spcAft>
                <a:spcPts val="0"/>
              </a:spcAft>
              <a:buSzPts val="1400"/>
              <a:buNone/>
              <a:defRPr sz="16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1"/>
          <p:cNvSpPr txBox="1">
            <a:spLocks noGrp="1"/>
          </p:cNvSpPr>
          <p:nvPr>
            <p:ph type="ftr" idx="11"/>
          </p:nvPr>
        </p:nvSpPr>
        <p:spPr>
          <a:xfrm>
            <a:off x="4165601" y="6356352"/>
            <a:ext cx="3860800" cy="365125"/>
          </a:xfrm>
          <a:prstGeom prst="rect">
            <a:avLst/>
          </a:prstGeom>
          <a:noFill/>
          <a:ln>
            <a:noFill/>
          </a:ln>
        </p:spPr>
        <p:txBody>
          <a:bodyPr spcFirstLastPara="1" wrap="square" lIns="0" tIns="60925" rIns="0" bIns="60925" anchor="ctr" anchorCtr="0">
            <a:noAutofit/>
          </a:bodyPr>
          <a:lstStyle>
            <a:lvl1pPr marR="0" lvl="0" algn="ctr" rtl="0">
              <a:spcBef>
                <a:spcPts val="0"/>
              </a:spcBef>
              <a:spcAft>
                <a:spcPts val="0"/>
              </a:spcAft>
              <a:buSzPts val="1400"/>
              <a:buNone/>
              <a:defRPr sz="16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2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1"/>
          <p:cNvSpPr txBox="1">
            <a:spLocks noGrp="1"/>
          </p:cNvSpPr>
          <p:nvPr>
            <p:ph type="sldNum" idx="12"/>
          </p:nvPr>
        </p:nvSpPr>
        <p:spPr>
          <a:xfrm>
            <a:off x="8737601" y="6356352"/>
            <a:ext cx="2844800" cy="365125"/>
          </a:xfrm>
          <a:prstGeom prst="rect">
            <a:avLst/>
          </a:prstGeom>
          <a:noFill/>
          <a:ln>
            <a:noFill/>
          </a:ln>
        </p:spPr>
        <p:txBody>
          <a:bodyPr spcFirstLastPara="1" wrap="square" lIns="0" tIns="60925" rIns="0" bIns="60925" anchor="ctr" anchorCtr="0">
            <a:noAutofit/>
          </a:bodyPr>
          <a:lstStyle>
            <a:lvl1pPr marL="0" marR="0" lvl="0" indent="0" algn="r" rtl="0">
              <a:spcBef>
                <a:spcPts val="0"/>
              </a:spcBef>
              <a:buNone/>
              <a:defRPr sz="1600" b="0" i="0" u="none" strike="noStrike" cap="none">
                <a:solidFill>
                  <a:srgbClr val="888888"/>
                </a:solidFill>
                <a:latin typeface="Quattrocento Sans"/>
                <a:ea typeface="Quattrocento Sans"/>
                <a:cs typeface="Quattrocento Sans"/>
                <a:sym typeface="Quattrocento Sans"/>
              </a:defRPr>
            </a:lvl1pPr>
            <a:lvl2pPr marL="0" marR="0" lvl="1" indent="0" algn="r" rtl="0">
              <a:spcBef>
                <a:spcPts val="0"/>
              </a:spcBef>
              <a:buNone/>
              <a:defRPr sz="1600" b="0" i="0" u="none" strike="noStrike" cap="none">
                <a:solidFill>
                  <a:srgbClr val="888888"/>
                </a:solidFill>
                <a:latin typeface="Quattrocento Sans"/>
                <a:ea typeface="Quattrocento Sans"/>
                <a:cs typeface="Quattrocento Sans"/>
                <a:sym typeface="Quattrocento Sans"/>
              </a:defRPr>
            </a:lvl2pPr>
            <a:lvl3pPr marL="0" marR="0" lvl="2" indent="0" algn="r" rtl="0">
              <a:spcBef>
                <a:spcPts val="0"/>
              </a:spcBef>
              <a:buNone/>
              <a:defRPr sz="1600" b="0" i="0" u="none" strike="noStrike" cap="none">
                <a:solidFill>
                  <a:srgbClr val="888888"/>
                </a:solidFill>
                <a:latin typeface="Quattrocento Sans"/>
                <a:ea typeface="Quattrocento Sans"/>
                <a:cs typeface="Quattrocento Sans"/>
                <a:sym typeface="Quattrocento Sans"/>
              </a:defRPr>
            </a:lvl3pPr>
            <a:lvl4pPr marL="0" marR="0" lvl="3" indent="0" algn="r" rtl="0">
              <a:spcBef>
                <a:spcPts val="0"/>
              </a:spcBef>
              <a:buNone/>
              <a:defRPr sz="1600" b="0" i="0" u="none" strike="noStrike" cap="none">
                <a:solidFill>
                  <a:srgbClr val="888888"/>
                </a:solidFill>
                <a:latin typeface="Quattrocento Sans"/>
                <a:ea typeface="Quattrocento Sans"/>
                <a:cs typeface="Quattrocento Sans"/>
                <a:sym typeface="Quattrocento Sans"/>
              </a:defRPr>
            </a:lvl4pPr>
            <a:lvl5pPr marL="0" marR="0" lvl="4" indent="0" algn="r" rtl="0">
              <a:spcBef>
                <a:spcPts val="0"/>
              </a:spcBef>
              <a:buNone/>
              <a:defRPr sz="1600" b="0" i="0" u="none" strike="noStrike" cap="none">
                <a:solidFill>
                  <a:srgbClr val="888888"/>
                </a:solidFill>
                <a:latin typeface="Quattrocento Sans"/>
                <a:ea typeface="Quattrocento Sans"/>
                <a:cs typeface="Quattrocento Sans"/>
                <a:sym typeface="Quattrocento Sans"/>
              </a:defRPr>
            </a:lvl5pPr>
            <a:lvl6pPr marL="0" marR="0" lvl="5" indent="0" algn="r" rtl="0">
              <a:spcBef>
                <a:spcPts val="0"/>
              </a:spcBef>
              <a:buNone/>
              <a:defRPr sz="1600" b="0" i="0" u="none" strike="noStrike" cap="none">
                <a:solidFill>
                  <a:srgbClr val="888888"/>
                </a:solidFill>
                <a:latin typeface="Quattrocento Sans"/>
                <a:ea typeface="Quattrocento Sans"/>
                <a:cs typeface="Quattrocento Sans"/>
                <a:sym typeface="Quattrocento Sans"/>
              </a:defRPr>
            </a:lvl6pPr>
            <a:lvl7pPr marL="0" marR="0" lvl="6" indent="0" algn="r" rtl="0">
              <a:spcBef>
                <a:spcPts val="0"/>
              </a:spcBef>
              <a:buNone/>
              <a:defRPr sz="1600" b="0" i="0" u="none" strike="noStrike" cap="none">
                <a:solidFill>
                  <a:srgbClr val="888888"/>
                </a:solidFill>
                <a:latin typeface="Quattrocento Sans"/>
                <a:ea typeface="Quattrocento Sans"/>
                <a:cs typeface="Quattrocento Sans"/>
                <a:sym typeface="Quattrocento Sans"/>
              </a:defRPr>
            </a:lvl7pPr>
            <a:lvl8pPr marL="0" marR="0" lvl="7" indent="0" algn="r" rtl="0">
              <a:spcBef>
                <a:spcPts val="0"/>
              </a:spcBef>
              <a:buNone/>
              <a:defRPr sz="1600" b="0" i="0" u="none" strike="noStrike" cap="none">
                <a:solidFill>
                  <a:srgbClr val="888888"/>
                </a:solidFill>
                <a:latin typeface="Quattrocento Sans"/>
                <a:ea typeface="Quattrocento Sans"/>
                <a:cs typeface="Quattrocento Sans"/>
                <a:sym typeface="Quattrocento Sans"/>
              </a:defRPr>
            </a:lvl8pPr>
            <a:lvl9pPr marL="0" marR="0" lvl="8" indent="0" algn="r" rtl="0">
              <a:spcBef>
                <a:spcPts val="0"/>
              </a:spcBef>
              <a:buNone/>
              <a:defRPr sz="1600" b="0" i="0" u="none" strike="noStrike" cap="none">
                <a:solidFill>
                  <a:srgbClr val="888888"/>
                </a:solidFill>
                <a:latin typeface="Quattrocento Sans"/>
                <a:ea typeface="Quattrocento Sans"/>
                <a:cs typeface="Quattrocento Sans"/>
                <a:sym typeface="Quattrocento Sans"/>
              </a:defRPr>
            </a:lvl9pPr>
          </a:lstStyle>
          <a:p>
            <a:fld id="{00000000-1234-1234-1234-123412341234}" type="slidenum">
              <a:rPr lang="en-IN" smtClean="0"/>
              <a:pPr/>
              <a:t>‹#›</a:t>
            </a:fld>
            <a:endParaRPr lang="en-IN"/>
          </a:p>
        </p:txBody>
      </p:sp>
    </p:spTree>
    <p:extLst>
      <p:ext uri="{BB962C8B-B14F-4D97-AF65-F5344CB8AC3E}">
        <p14:creationId xmlns:p14="http://schemas.microsoft.com/office/powerpoint/2010/main" val="2852129141"/>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territorium.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6.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7.sv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exif.too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site.imsglobal.org/certifications?refinementList%5Bstandards_lvlx%5D%5B0%5D=Open%20Badges" TargetMode="Externa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3.jpe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5.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http://www.territorium.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scherlund.blogspot.com/2019/06/what-uk-can-learn-from-nordics-when-it.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http://www.territorium.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hyperlink" Target="https://www.surveymonkey.com/r/CLRquiz"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http://www.territorium.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hyperlink" Target="https://www.creativecertificates.com/diploma-templa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www.propublica.org/article/the-admission-arms-race-six-ways-colleges-can-game-their-numbers" TargetMode="External"/><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maxpixel.net/Dream-Job-Online-Application-Job-Job-Application-2860022" TargetMode="External"/><Relationship Id="rId5" Type="http://schemas.openxmlformats.org/officeDocument/2006/relationships/image" Target="../media/image15.jpe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2E6B"/>
        </a:solidFill>
        <a:effectLst/>
      </p:bgPr>
    </p:bg>
    <p:spTree>
      <p:nvGrpSpPr>
        <p:cNvPr id="1" name="Shape 659"/>
        <p:cNvGrpSpPr/>
        <p:nvPr/>
      </p:nvGrpSpPr>
      <p:grpSpPr>
        <a:xfrm>
          <a:off x="0" y="0"/>
          <a:ext cx="0" cy="0"/>
          <a:chOff x="0" y="0"/>
          <a:chExt cx="0" cy="0"/>
        </a:xfrm>
      </p:grpSpPr>
      <p:pic>
        <p:nvPicPr>
          <p:cNvPr id="660" name="Google Shape;660;p1"/>
          <p:cNvPicPr preferRelativeResize="0"/>
          <p:nvPr/>
        </p:nvPicPr>
        <p:blipFill rotWithShape="1">
          <a:blip r:embed="rId3">
            <a:alphaModFix amt="17000"/>
          </a:blip>
          <a:srcRect r="10425"/>
          <a:stretch/>
        </p:blipFill>
        <p:spPr>
          <a:xfrm>
            <a:off x="7940735" y="572407"/>
            <a:ext cx="4249679" cy="6285593"/>
          </a:xfrm>
          <a:prstGeom prst="rect">
            <a:avLst/>
          </a:prstGeom>
          <a:noFill/>
          <a:ln>
            <a:noFill/>
          </a:ln>
        </p:spPr>
      </p:pic>
      <p:pic>
        <p:nvPicPr>
          <p:cNvPr id="661" name="Google Shape;661;p1" descr="A picture containing text, clipart&#10;&#10;Description automatically generated">
            <a:hlinkClick r:id="rId4"/>
          </p:cNvPr>
          <p:cNvPicPr preferRelativeResize="0"/>
          <p:nvPr/>
        </p:nvPicPr>
        <p:blipFill rotWithShape="1">
          <a:blip r:embed="rId5">
            <a:alphaModFix/>
          </a:blip>
          <a:srcRect/>
          <a:stretch/>
        </p:blipFill>
        <p:spPr>
          <a:xfrm>
            <a:off x="8923192" y="5893013"/>
            <a:ext cx="3035300" cy="444500"/>
          </a:xfrm>
          <a:prstGeom prst="rect">
            <a:avLst/>
          </a:prstGeom>
          <a:noFill/>
          <a:ln>
            <a:noFill/>
          </a:ln>
        </p:spPr>
      </p:pic>
      <p:grpSp>
        <p:nvGrpSpPr>
          <p:cNvPr id="664" name="Google Shape;664;p1"/>
          <p:cNvGrpSpPr/>
          <p:nvPr/>
        </p:nvGrpSpPr>
        <p:grpSpPr>
          <a:xfrm>
            <a:off x="1588" y="6626833"/>
            <a:ext cx="12188826" cy="231167"/>
            <a:chOff x="0" y="6626832"/>
            <a:chExt cx="12188826" cy="231167"/>
          </a:xfrm>
        </p:grpSpPr>
        <p:sp>
          <p:nvSpPr>
            <p:cNvPr id="665" name="Google Shape;665;p1"/>
            <p:cNvSpPr/>
            <p:nvPr/>
          </p:nvSpPr>
          <p:spPr>
            <a:xfrm>
              <a:off x="0" y="6626832"/>
              <a:ext cx="4059383" cy="231167"/>
            </a:xfrm>
            <a:prstGeom prst="rect">
              <a:avLst/>
            </a:prstGeom>
            <a:solidFill>
              <a:srgbClr val="E65A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66" name="Google Shape;666;p1"/>
            <p:cNvSpPr/>
            <p:nvPr/>
          </p:nvSpPr>
          <p:spPr>
            <a:xfrm>
              <a:off x="4059383" y="6626832"/>
              <a:ext cx="4166275" cy="231167"/>
            </a:xfrm>
            <a:prstGeom prst="rect">
              <a:avLst/>
            </a:prstGeom>
            <a:solidFill>
              <a:srgbClr val="7B51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67" name="Google Shape;667;p1"/>
            <p:cNvSpPr/>
            <p:nvPr/>
          </p:nvSpPr>
          <p:spPr>
            <a:xfrm>
              <a:off x="8225658" y="6626832"/>
              <a:ext cx="3963168" cy="231167"/>
            </a:xfrm>
            <a:prstGeom prst="rect">
              <a:avLst/>
            </a:prstGeom>
            <a:solidFill>
              <a:srgbClr val="44BA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grpSp>
      <p:pic>
        <p:nvPicPr>
          <p:cNvPr id="13" name="Graphic 12">
            <a:extLst>
              <a:ext uri="{FF2B5EF4-FFF2-40B4-BE49-F238E27FC236}">
                <a16:creationId xmlns:a16="http://schemas.microsoft.com/office/drawing/2014/main" id="{32B97BED-D8D9-AB40-5FDA-9330EE83A5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33438" y="1631633"/>
            <a:ext cx="6502143" cy="3021442"/>
          </a:xfrm>
          <a:prstGeom prst="rect">
            <a:avLst/>
          </a:prstGeom>
        </p:spPr>
      </p:pic>
    </p:spTree>
    <p:extLst>
      <p:ext uri="{BB962C8B-B14F-4D97-AF65-F5344CB8AC3E}">
        <p14:creationId xmlns:p14="http://schemas.microsoft.com/office/powerpoint/2010/main" val="194272740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rgbClr val="44BAB6"/>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5"/>
                </a:solidFill>
              </a:rPr>
              <a:t>Defining Digital Credentials</a:t>
            </a:r>
          </a:p>
        </p:txBody>
      </p:sp>
      <p:sp>
        <p:nvSpPr>
          <p:cNvPr id="12" name="TextBox 11">
            <a:extLst>
              <a:ext uri="{FF2B5EF4-FFF2-40B4-BE49-F238E27FC236}">
                <a16:creationId xmlns:a16="http://schemas.microsoft.com/office/drawing/2014/main" id="{B3BA4DB9-38C9-0B9A-665F-A0DCACAD7613}"/>
              </a:ext>
            </a:extLst>
          </p:cNvPr>
          <p:cNvSpPr txBox="1"/>
          <p:nvPr/>
        </p:nvSpPr>
        <p:spPr>
          <a:xfrm>
            <a:off x="803255" y="2118066"/>
            <a:ext cx="10515600" cy="646331"/>
          </a:xfrm>
          <a:prstGeom prst="rect">
            <a:avLst/>
          </a:prstGeom>
          <a:noFill/>
        </p:spPr>
        <p:txBody>
          <a:bodyPr wrap="square" rtlCol="0">
            <a:spAutoFit/>
          </a:bodyPr>
          <a:lstStyle/>
          <a:p>
            <a:r>
              <a:rPr lang="en-US" sz="3600" b="1" i="1">
                <a:solidFill>
                  <a:schemeClr val="accent5"/>
                </a:solidFill>
                <a:latin typeface="Lato" panose="020F0502020204030203" pitchFamily="34" charset="0"/>
                <a:ea typeface="Lato" panose="020F0502020204030203" pitchFamily="34" charset="0"/>
                <a:cs typeface="Lato" panose="020F0502020204030203" pitchFamily="34" charset="0"/>
              </a:rPr>
              <a:t>Select credentials for the right use case</a:t>
            </a:r>
            <a:endParaRPr lang="en-US" sz="3600" b="1" i="1">
              <a:solidFill>
                <a:schemeClr val="accent6"/>
              </a:solidFill>
              <a:latin typeface="Lato" panose="020F0502020204030203" pitchFamily="34" charset="0"/>
              <a:ea typeface="Lato" panose="020F0502020204030203" pitchFamily="34" charset="0"/>
              <a:cs typeface="Lato" panose="020F0502020204030203" pitchFamily="34" charset="0"/>
            </a:endParaRP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838200" y="646884"/>
            <a:ext cx="10515600" cy="1325563"/>
          </a:xfrm>
        </p:spPr>
        <p:txBody>
          <a:bodyPr/>
          <a:lstStyle/>
          <a:p>
            <a:r>
              <a:rPr lang="en-US" b="1">
                <a:solidFill>
                  <a:schemeClr val="accent5"/>
                </a:solidFill>
                <a:latin typeface="Lato" panose="020F0502020204030203" pitchFamily="34" charset="0"/>
                <a:ea typeface="Lato" panose="020F0502020204030203" pitchFamily="34" charset="0"/>
                <a:cs typeface="Lato" panose="020F0502020204030203" pitchFamily="34" charset="0"/>
              </a:rPr>
              <a:t>Uses of a CLR</a:t>
            </a:r>
          </a:p>
        </p:txBody>
      </p:sp>
      <p:pic>
        <p:nvPicPr>
          <p:cNvPr id="2" name="Google Shape;242;p27">
            <a:extLst>
              <a:ext uri="{FF2B5EF4-FFF2-40B4-BE49-F238E27FC236}">
                <a16:creationId xmlns:a16="http://schemas.microsoft.com/office/drawing/2014/main" id="{B34DD158-726F-4299-6848-A8CBF4A7AB54}"/>
              </a:ext>
            </a:extLst>
          </p:cNvPr>
          <p:cNvPicPr preferRelativeResize="0"/>
          <p:nvPr/>
        </p:nvPicPr>
        <p:blipFill rotWithShape="1">
          <a:blip r:embed="rId5">
            <a:alphaModFix/>
          </a:blip>
          <a:srcRect l="27395" r="29370" b="34514"/>
          <a:stretch/>
        </p:blipFill>
        <p:spPr>
          <a:xfrm>
            <a:off x="1818852" y="3318395"/>
            <a:ext cx="2398817" cy="3065680"/>
          </a:xfrm>
          <a:prstGeom prst="rect">
            <a:avLst/>
          </a:prstGeom>
          <a:noFill/>
          <a:ln>
            <a:noFill/>
          </a:ln>
        </p:spPr>
      </p:pic>
      <p:pic>
        <p:nvPicPr>
          <p:cNvPr id="6" name="Graphic 5" descr="Briefcase with solid fill">
            <a:extLst>
              <a:ext uri="{FF2B5EF4-FFF2-40B4-BE49-F238E27FC236}">
                <a16:creationId xmlns:a16="http://schemas.microsoft.com/office/drawing/2014/main" id="{88C6CF38-FDB1-0B4C-2793-97F63BBB9F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08223" y="3539606"/>
            <a:ext cx="914400" cy="914400"/>
          </a:xfrm>
          <a:prstGeom prst="rect">
            <a:avLst/>
          </a:prstGeom>
        </p:spPr>
      </p:pic>
      <p:pic>
        <p:nvPicPr>
          <p:cNvPr id="11" name="Graphic 10" descr="Schoolhouse with solid fill">
            <a:extLst>
              <a:ext uri="{FF2B5EF4-FFF2-40B4-BE49-F238E27FC236}">
                <a16:creationId xmlns:a16="http://schemas.microsoft.com/office/drawing/2014/main" id="{39162A75-C8F7-DDDE-5BCA-026F6CF0D3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08223" y="5144984"/>
            <a:ext cx="914400" cy="914400"/>
          </a:xfrm>
          <a:prstGeom prst="rect">
            <a:avLst/>
          </a:prstGeom>
        </p:spPr>
      </p:pic>
      <p:pic>
        <p:nvPicPr>
          <p:cNvPr id="15" name="Graphic 14" descr="Badge Tick with solid fill">
            <a:extLst>
              <a:ext uri="{FF2B5EF4-FFF2-40B4-BE49-F238E27FC236}">
                <a16:creationId xmlns:a16="http://schemas.microsoft.com/office/drawing/2014/main" id="{0721B68A-49DA-5030-E493-DC030DB695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15144" y="4851235"/>
            <a:ext cx="412504" cy="412504"/>
          </a:xfrm>
          <a:prstGeom prst="rect">
            <a:avLst/>
          </a:prstGeom>
        </p:spPr>
      </p:pic>
      <p:sp>
        <p:nvSpPr>
          <p:cNvPr id="24" name="TextBox 23">
            <a:extLst>
              <a:ext uri="{FF2B5EF4-FFF2-40B4-BE49-F238E27FC236}">
                <a16:creationId xmlns:a16="http://schemas.microsoft.com/office/drawing/2014/main" id="{6B8EF5E5-3F63-A628-871A-661C159CF03D}"/>
              </a:ext>
            </a:extLst>
          </p:cNvPr>
          <p:cNvSpPr txBox="1"/>
          <p:nvPr/>
        </p:nvSpPr>
        <p:spPr>
          <a:xfrm>
            <a:off x="8514608" y="3765973"/>
            <a:ext cx="2215671" cy="461665"/>
          </a:xfrm>
          <a:prstGeom prst="rect">
            <a:avLst/>
          </a:prstGeom>
          <a:noFill/>
        </p:spPr>
        <p:txBody>
          <a:bodyPr wrap="none" rtlCol="0">
            <a:spAutoFit/>
          </a:bodyPr>
          <a:lstStyle/>
          <a:p>
            <a:r>
              <a:rPr lang="en-US" sz="2400">
                <a:solidFill>
                  <a:schemeClr val="accent5"/>
                </a:solidFill>
                <a:latin typeface="Lato" panose="020F0502020204030203" pitchFamily="34" charset="0"/>
                <a:ea typeface="Lato" panose="020F0502020204030203" pitchFamily="34" charset="0"/>
                <a:cs typeface="Lato" panose="020F0502020204030203" pitchFamily="34" charset="0"/>
              </a:rPr>
              <a:t>Job application</a:t>
            </a:r>
          </a:p>
        </p:txBody>
      </p:sp>
      <p:sp>
        <p:nvSpPr>
          <p:cNvPr id="25" name="TextBox 24">
            <a:extLst>
              <a:ext uri="{FF2B5EF4-FFF2-40B4-BE49-F238E27FC236}">
                <a16:creationId xmlns:a16="http://schemas.microsoft.com/office/drawing/2014/main" id="{384ED41F-9800-5614-FAD1-2D0469D4DED2}"/>
              </a:ext>
            </a:extLst>
          </p:cNvPr>
          <p:cNvSpPr txBox="1"/>
          <p:nvPr/>
        </p:nvSpPr>
        <p:spPr>
          <a:xfrm>
            <a:off x="8513372" y="5384240"/>
            <a:ext cx="2730235" cy="461665"/>
          </a:xfrm>
          <a:prstGeom prst="rect">
            <a:avLst/>
          </a:prstGeom>
          <a:noFill/>
        </p:spPr>
        <p:txBody>
          <a:bodyPr wrap="none" rtlCol="0">
            <a:spAutoFit/>
          </a:bodyPr>
          <a:lstStyle/>
          <a:p>
            <a:r>
              <a:rPr lang="en-US" sz="2400">
                <a:solidFill>
                  <a:schemeClr val="accent4"/>
                </a:solidFill>
                <a:latin typeface="Lato" panose="020F0502020204030203" pitchFamily="34" charset="0"/>
                <a:ea typeface="Lato" panose="020F0502020204030203" pitchFamily="34" charset="0"/>
                <a:cs typeface="Lato" panose="020F0502020204030203" pitchFamily="34" charset="0"/>
              </a:rPr>
              <a:t>Degree application</a:t>
            </a:r>
          </a:p>
        </p:txBody>
      </p:sp>
      <p:pic>
        <p:nvPicPr>
          <p:cNvPr id="26" name="Graphic 25" descr="Badge Tick with solid fill">
            <a:extLst>
              <a:ext uri="{FF2B5EF4-FFF2-40B4-BE49-F238E27FC236}">
                <a16:creationId xmlns:a16="http://schemas.microsoft.com/office/drawing/2014/main" id="{47049A6C-5E07-46E8-ED05-6FDF440CDE7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27648" y="5646880"/>
            <a:ext cx="412504" cy="412504"/>
          </a:xfrm>
          <a:prstGeom prst="rect">
            <a:avLst/>
          </a:prstGeom>
        </p:spPr>
      </p:pic>
      <p:pic>
        <p:nvPicPr>
          <p:cNvPr id="27" name="Graphic 26" descr="Badge Tick with solid fill">
            <a:extLst>
              <a:ext uri="{FF2B5EF4-FFF2-40B4-BE49-F238E27FC236}">
                <a16:creationId xmlns:a16="http://schemas.microsoft.com/office/drawing/2014/main" id="{7189C388-4B95-F713-DCBA-74BA872971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94288" y="4866902"/>
            <a:ext cx="412504" cy="412504"/>
          </a:xfrm>
          <a:prstGeom prst="rect">
            <a:avLst/>
          </a:prstGeom>
        </p:spPr>
      </p:pic>
      <p:pic>
        <p:nvPicPr>
          <p:cNvPr id="28" name="Graphic 27" descr="Badge Tick with solid fill">
            <a:extLst>
              <a:ext uri="{FF2B5EF4-FFF2-40B4-BE49-F238E27FC236}">
                <a16:creationId xmlns:a16="http://schemas.microsoft.com/office/drawing/2014/main" id="{A6AFC269-059F-DF87-658A-96C145F7CB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60154" y="5115937"/>
            <a:ext cx="412504" cy="412504"/>
          </a:xfrm>
          <a:prstGeom prst="rect">
            <a:avLst/>
          </a:prstGeom>
        </p:spPr>
      </p:pic>
      <p:pic>
        <p:nvPicPr>
          <p:cNvPr id="29" name="Graphic 28" descr="Badge Tick with solid fill">
            <a:extLst>
              <a:ext uri="{FF2B5EF4-FFF2-40B4-BE49-F238E27FC236}">
                <a16:creationId xmlns:a16="http://schemas.microsoft.com/office/drawing/2014/main" id="{AABAAF31-765B-16CC-09EE-FE0A83D04EB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47432" y="5392036"/>
            <a:ext cx="412504" cy="412504"/>
          </a:xfrm>
          <a:prstGeom prst="rect">
            <a:avLst/>
          </a:prstGeom>
        </p:spPr>
      </p:pic>
      <p:pic>
        <p:nvPicPr>
          <p:cNvPr id="30" name="Graphic 29" descr="Badge Tick with solid fill">
            <a:extLst>
              <a:ext uri="{FF2B5EF4-FFF2-40B4-BE49-F238E27FC236}">
                <a16:creationId xmlns:a16="http://schemas.microsoft.com/office/drawing/2014/main" id="{793513B9-EA2A-5871-C798-7755A82B89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79129" y="5653642"/>
            <a:ext cx="412504" cy="412504"/>
          </a:xfrm>
          <a:prstGeom prst="rect">
            <a:avLst/>
          </a:prstGeom>
        </p:spPr>
      </p:pic>
      <p:pic>
        <p:nvPicPr>
          <p:cNvPr id="31" name="Graphic 30" descr="Badge Tick with solid fill">
            <a:extLst>
              <a:ext uri="{FF2B5EF4-FFF2-40B4-BE49-F238E27FC236}">
                <a16:creationId xmlns:a16="http://schemas.microsoft.com/office/drawing/2014/main" id="{02232BD2-F23A-9FE3-7DAF-FBA2961AC50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50083" y="5932837"/>
            <a:ext cx="412504" cy="412504"/>
          </a:xfrm>
          <a:prstGeom prst="rect">
            <a:avLst/>
          </a:prstGeom>
        </p:spPr>
      </p:pic>
    </p:spTree>
    <p:extLst>
      <p:ext uri="{BB962C8B-B14F-4D97-AF65-F5344CB8AC3E}">
        <p14:creationId xmlns:p14="http://schemas.microsoft.com/office/powerpoint/2010/main" val="3409454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68" name="Google Shape;268;p29"/>
          <p:cNvGrpSpPr/>
          <p:nvPr/>
        </p:nvGrpSpPr>
        <p:grpSpPr>
          <a:xfrm>
            <a:off x="812800" y="680000"/>
            <a:ext cx="10484432" cy="3844033"/>
            <a:chOff x="533400" y="1143000"/>
            <a:chExt cx="7863324" cy="2883025"/>
          </a:xfrm>
        </p:grpSpPr>
        <p:pic>
          <p:nvPicPr>
            <p:cNvPr id="269" name="Google Shape;269;p29"/>
            <p:cNvPicPr preferRelativeResize="0"/>
            <p:nvPr/>
          </p:nvPicPr>
          <p:blipFill rotWithShape="1">
            <a:blip r:embed="rId3">
              <a:alphaModFix/>
            </a:blip>
            <a:srcRect/>
            <a:stretch/>
          </p:blipFill>
          <p:spPr>
            <a:xfrm>
              <a:off x="533400" y="1143000"/>
              <a:ext cx="7863324" cy="2883025"/>
            </a:xfrm>
            <a:prstGeom prst="rect">
              <a:avLst/>
            </a:prstGeom>
            <a:noFill/>
            <a:ln>
              <a:noFill/>
            </a:ln>
          </p:spPr>
        </p:pic>
        <p:sp>
          <p:nvSpPr>
            <p:cNvPr id="270" name="Google Shape;270;p29"/>
            <p:cNvSpPr/>
            <p:nvPr/>
          </p:nvSpPr>
          <p:spPr>
            <a:xfrm>
              <a:off x="2273025" y="1233325"/>
              <a:ext cx="4079100" cy="4818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71" name="Google Shape;271;p29"/>
            <p:cNvSpPr/>
            <p:nvPr/>
          </p:nvSpPr>
          <p:spPr>
            <a:xfrm>
              <a:off x="596625" y="1766725"/>
              <a:ext cx="1956600" cy="4818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sp>
        <p:nvSpPr>
          <p:cNvPr id="272" name="Google Shape;272;p29"/>
          <p:cNvSpPr txBox="1">
            <a:spLocks noGrp="1"/>
          </p:cNvSpPr>
          <p:nvPr>
            <p:ph type="title"/>
          </p:nvPr>
        </p:nvSpPr>
        <p:spPr>
          <a:xfrm>
            <a:off x="415600" y="157667"/>
            <a:ext cx="11360800" cy="831200"/>
          </a:xfrm>
          <a:prstGeom prst="rect">
            <a:avLst/>
          </a:prstGeom>
          <a:noFill/>
          <a:ln>
            <a:noFill/>
          </a:ln>
        </p:spPr>
        <p:txBody>
          <a:bodyPr spcFirstLastPara="1" vert="horz" wrap="square" lIns="121900" tIns="121900" rIns="121900" bIns="121900" rtlCol="0" anchor="t" anchorCtr="0">
            <a:noAutofit/>
          </a:bodyPr>
          <a:lstStyle/>
          <a:p>
            <a:r>
              <a:rPr lang="en"/>
              <a:t>Open Badges (OB)</a:t>
            </a:r>
            <a:endParaRPr/>
          </a:p>
        </p:txBody>
      </p:sp>
      <p:sp>
        <p:nvSpPr>
          <p:cNvPr id="2" name="Rectangle 1">
            <a:extLst>
              <a:ext uri="{FF2B5EF4-FFF2-40B4-BE49-F238E27FC236}">
                <a16:creationId xmlns:a16="http://schemas.microsoft.com/office/drawing/2014/main" id="{C38C39A1-0203-3D1C-9EC4-B8D7308D6B05}"/>
              </a:ext>
            </a:extLst>
          </p:cNvPr>
          <p:cNvSpPr/>
          <p:nvPr/>
        </p:nvSpPr>
        <p:spPr>
          <a:xfrm>
            <a:off x="699253" y="2525573"/>
            <a:ext cx="3004494" cy="1626919"/>
          </a:xfrm>
          <a:prstGeom prst="rect">
            <a:avLst/>
          </a:prstGeom>
          <a:solidFill>
            <a:srgbClr val="E6DCFD">
              <a:alpha val="18824"/>
            </a:srgb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rgbClr val="44BAB6"/>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5"/>
                </a:solidFill>
              </a:rPr>
              <a:t>Defining Digital Credentials</a:t>
            </a:r>
          </a:p>
        </p:txBody>
      </p:sp>
      <p:sp>
        <p:nvSpPr>
          <p:cNvPr id="12" name="TextBox 11">
            <a:extLst>
              <a:ext uri="{FF2B5EF4-FFF2-40B4-BE49-F238E27FC236}">
                <a16:creationId xmlns:a16="http://schemas.microsoft.com/office/drawing/2014/main" id="{B3BA4DB9-38C9-0B9A-665F-A0DCACAD7613}"/>
              </a:ext>
            </a:extLst>
          </p:cNvPr>
          <p:cNvSpPr txBox="1"/>
          <p:nvPr/>
        </p:nvSpPr>
        <p:spPr>
          <a:xfrm>
            <a:off x="803255" y="2118066"/>
            <a:ext cx="10515600" cy="1200329"/>
          </a:xfrm>
          <a:prstGeom prst="rect">
            <a:avLst/>
          </a:prstGeom>
          <a:noFill/>
        </p:spPr>
        <p:txBody>
          <a:bodyPr wrap="square" rtlCol="0">
            <a:spAutoFit/>
          </a:bodyPr>
          <a:lstStyle/>
          <a:p>
            <a:r>
              <a:rPr lang="en-US" sz="3600">
                <a:solidFill>
                  <a:schemeClr val="accent6"/>
                </a:solidFill>
                <a:latin typeface="Lato" panose="020F0502020204030203" pitchFamily="34" charset="0"/>
                <a:ea typeface="Lato" panose="020F0502020204030203" pitchFamily="34" charset="0"/>
                <a:cs typeface="Lato" panose="020F0502020204030203" pitchFamily="34" charset="0"/>
              </a:rPr>
              <a:t>Images in the Open Badge can also contain the verified data.</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838200" y="646884"/>
            <a:ext cx="10515600" cy="1325563"/>
          </a:xfrm>
        </p:spPr>
        <p:txBody>
          <a:bodyPr/>
          <a:lstStyle/>
          <a:p>
            <a:r>
              <a:rPr lang="en-US" b="1">
                <a:solidFill>
                  <a:schemeClr val="accent5"/>
                </a:solidFill>
                <a:latin typeface="Lato" panose="020F0502020204030203" pitchFamily="34" charset="0"/>
                <a:ea typeface="Lato" panose="020F0502020204030203" pitchFamily="34" charset="0"/>
                <a:cs typeface="Lato" panose="020F0502020204030203" pitchFamily="34" charset="0"/>
              </a:rPr>
              <a:t>Baked Badges</a:t>
            </a:r>
          </a:p>
        </p:txBody>
      </p:sp>
      <p:pic>
        <p:nvPicPr>
          <p:cNvPr id="8" name="Picture 7" descr="A purple circle with black text&#10;&#10;Description automatically generated with low confidence">
            <a:extLst>
              <a:ext uri="{FF2B5EF4-FFF2-40B4-BE49-F238E27FC236}">
                <a16:creationId xmlns:a16="http://schemas.microsoft.com/office/drawing/2014/main" id="{E8F8CBC1-1DFA-7E67-C7CF-5FF20F46671E}"/>
              </a:ext>
            </a:extLst>
          </p:cNvPr>
          <p:cNvPicPr>
            <a:picLocks noChangeAspect="1"/>
          </p:cNvPicPr>
          <p:nvPr/>
        </p:nvPicPr>
        <p:blipFill>
          <a:blip r:embed="rId5"/>
          <a:stretch>
            <a:fillRect/>
          </a:stretch>
        </p:blipFill>
        <p:spPr>
          <a:xfrm>
            <a:off x="1316028" y="3539606"/>
            <a:ext cx="3175000" cy="3175000"/>
          </a:xfrm>
          <a:prstGeom prst="rect">
            <a:avLst/>
          </a:prstGeom>
        </p:spPr>
      </p:pic>
      <p:pic>
        <p:nvPicPr>
          <p:cNvPr id="13" name="Picture 12" descr="A screenshot of a the metadata on an open badge">
            <a:extLst>
              <a:ext uri="{FF2B5EF4-FFF2-40B4-BE49-F238E27FC236}">
                <a16:creationId xmlns:a16="http://schemas.microsoft.com/office/drawing/2014/main" id="{A762626F-9A82-8004-8657-3451246CD77D}"/>
              </a:ext>
            </a:extLst>
          </p:cNvPr>
          <p:cNvPicPr>
            <a:picLocks noChangeAspect="1"/>
          </p:cNvPicPr>
          <p:nvPr/>
        </p:nvPicPr>
        <p:blipFill>
          <a:blip r:embed="rId6"/>
          <a:stretch>
            <a:fillRect/>
          </a:stretch>
        </p:blipFill>
        <p:spPr>
          <a:xfrm>
            <a:off x="6096000" y="3417372"/>
            <a:ext cx="4980214" cy="3341156"/>
          </a:xfrm>
          <a:prstGeom prst="rect">
            <a:avLst/>
          </a:prstGeom>
        </p:spPr>
      </p:pic>
      <p:sp>
        <p:nvSpPr>
          <p:cNvPr id="14" name="TextBox 13">
            <a:extLst>
              <a:ext uri="{FF2B5EF4-FFF2-40B4-BE49-F238E27FC236}">
                <a16:creationId xmlns:a16="http://schemas.microsoft.com/office/drawing/2014/main" id="{3A7CD51B-6CDA-E685-F8E8-A633B275BBC9}"/>
              </a:ext>
            </a:extLst>
          </p:cNvPr>
          <p:cNvSpPr txBox="1"/>
          <p:nvPr/>
        </p:nvSpPr>
        <p:spPr>
          <a:xfrm>
            <a:off x="6061055" y="4441619"/>
            <a:ext cx="5257800" cy="646331"/>
          </a:xfrm>
          <a:prstGeom prst="rect">
            <a:avLst/>
          </a:prstGeom>
          <a:solidFill>
            <a:srgbClr val="E6DCFD"/>
          </a:solidFill>
        </p:spPr>
        <p:txBody>
          <a:bodyPr wrap="square" rtlCol="0">
            <a:spAutoFit/>
          </a:bodyPr>
          <a:lstStyle/>
          <a:p>
            <a:r>
              <a:rPr lang="en-US">
                <a:solidFill>
                  <a:schemeClr val="accent6"/>
                </a:solidFill>
              </a:rPr>
              <a:t>Checked using a tool like </a:t>
            </a:r>
            <a:r>
              <a:rPr lang="en-US">
                <a:solidFill>
                  <a:schemeClr val="accent6"/>
                </a:solidFill>
                <a:hlinkClick r:id="rId7">
                  <a:extLst>
                    <a:ext uri="{A12FA001-AC4F-418D-AE19-62706E023703}">
                      <ahyp:hlinkClr xmlns:ahyp="http://schemas.microsoft.com/office/drawing/2018/hyperlinkcolor" val="tx"/>
                    </a:ext>
                  </a:extLst>
                </a:hlinkClick>
              </a:rPr>
              <a:t>https://exif.tools/</a:t>
            </a:r>
            <a:r>
              <a:rPr lang="en-US">
                <a:solidFill>
                  <a:schemeClr val="accent6"/>
                </a:solidFill>
              </a:rPr>
              <a:t> or another Open Badge validator tool</a:t>
            </a:r>
          </a:p>
        </p:txBody>
      </p:sp>
    </p:spTree>
    <p:extLst>
      <p:ext uri="{BB962C8B-B14F-4D97-AF65-F5344CB8AC3E}">
        <p14:creationId xmlns:p14="http://schemas.microsoft.com/office/powerpoint/2010/main" val="188684229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rgbClr val="44BAB6"/>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5"/>
                </a:solidFill>
              </a:rPr>
              <a:t>Defining Digital Credentials</a:t>
            </a:r>
          </a:p>
        </p:txBody>
      </p:sp>
      <p:sp>
        <p:nvSpPr>
          <p:cNvPr id="12" name="TextBox 11">
            <a:extLst>
              <a:ext uri="{FF2B5EF4-FFF2-40B4-BE49-F238E27FC236}">
                <a16:creationId xmlns:a16="http://schemas.microsoft.com/office/drawing/2014/main" id="{B3BA4DB9-38C9-0B9A-665F-A0DCACAD7613}"/>
              </a:ext>
            </a:extLst>
          </p:cNvPr>
          <p:cNvSpPr txBox="1"/>
          <p:nvPr/>
        </p:nvSpPr>
        <p:spPr>
          <a:xfrm>
            <a:off x="623762" y="2142277"/>
            <a:ext cx="11156560" cy="954107"/>
          </a:xfrm>
          <a:prstGeom prst="rect">
            <a:avLst/>
          </a:prstGeom>
          <a:noFill/>
        </p:spPr>
        <p:txBody>
          <a:bodyPr wrap="square" rtlCol="0">
            <a:spAutoFit/>
          </a:bodyPr>
          <a:lstStyle/>
          <a:p>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Both types of credentials are verifiable and contain a tamper-proof digital signature. </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838200" y="646884"/>
            <a:ext cx="10515600" cy="1325563"/>
          </a:xfrm>
        </p:spPr>
        <p:txBody>
          <a:bodyPr/>
          <a:lstStyle/>
          <a:p>
            <a:r>
              <a:rPr lang="en-US" b="1">
                <a:solidFill>
                  <a:schemeClr val="accent5"/>
                </a:solidFill>
                <a:latin typeface="Lato" panose="020F0502020204030203" pitchFamily="34" charset="0"/>
                <a:ea typeface="Lato" panose="020F0502020204030203" pitchFamily="34" charset="0"/>
                <a:cs typeface="Lato" panose="020F0502020204030203" pitchFamily="34" charset="0"/>
              </a:rPr>
              <a:t>Open Badges and CLR</a:t>
            </a:r>
          </a:p>
        </p:txBody>
      </p:sp>
      <p:pic>
        <p:nvPicPr>
          <p:cNvPr id="17" name="Picture 16" descr="The verification process for an open badge.">
            <a:extLst>
              <a:ext uri="{FF2B5EF4-FFF2-40B4-BE49-F238E27FC236}">
                <a16:creationId xmlns:a16="http://schemas.microsoft.com/office/drawing/2014/main" id="{145FA827-1A38-E7CE-A527-8FF525F6EF67}"/>
              </a:ext>
            </a:extLst>
          </p:cNvPr>
          <p:cNvPicPr>
            <a:picLocks noChangeAspect="1"/>
          </p:cNvPicPr>
          <p:nvPr/>
        </p:nvPicPr>
        <p:blipFill>
          <a:blip r:embed="rId5"/>
          <a:stretch>
            <a:fillRect/>
          </a:stretch>
        </p:blipFill>
        <p:spPr>
          <a:xfrm>
            <a:off x="2372992" y="3452184"/>
            <a:ext cx="7658100" cy="3251200"/>
          </a:xfrm>
          <a:prstGeom prst="rect">
            <a:avLst/>
          </a:prstGeom>
        </p:spPr>
      </p:pic>
    </p:spTree>
    <p:extLst>
      <p:ext uri="{BB962C8B-B14F-4D97-AF65-F5344CB8AC3E}">
        <p14:creationId xmlns:p14="http://schemas.microsoft.com/office/powerpoint/2010/main" val="106691287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rgbClr val="44BAB6"/>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5"/>
                </a:solidFill>
              </a:rPr>
              <a:t>Defining Digital Credentials</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838200" y="646884"/>
            <a:ext cx="10515600" cy="1325563"/>
          </a:xfrm>
        </p:spPr>
        <p:txBody>
          <a:bodyPr/>
          <a:lstStyle/>
          <a:p>
            <a:r>
              <a:rPr lang="en-US" b="1">
                <a:solidFill>
                  <a:schemeClr val="accent5"/>
                </a:solidFill>
                <a:latin typeface="Lato" panose="020F0502020204030203" pitchFamily="34" charset="0"/>
                <a:ea typeface="Lato" panose="020F0502020204030203" pitchFamily="34" charset="0"/>
                <a:cs typeface="Lato" panose="020F0502020204030203" pitchFamily="34" charset="0"/>
              </a:rPr>
              <a:t>Open Badges and CLR</a:t>
            </a:r>
          </a:p>
        </p:txBody>
      </p:sp>
      <p:pic>
        <p:nvPicPr>
          <p:cNvPr id="4" name="Picture 3" descr="Example of evidence that can be contained on the credential.">
            <a:extLst>
              <a:ext uri="{FF2B5EF4-FFF2-40B4-BE49-F238E27FC236}">
                <a16:creationId xmlns:a16="http://schemas.microsoft.com/office/drawing/2014/main" id="{41FE4060-26FA-62E7-10F4-7FBD110FC985}"/>
              </a:ext>
            </a:extLst>
          </p:cNvPr>
          <p:cNvPicPr>
            <a:picLocks noChangeAspect="1"/>
          </p:cNvPicPr>
          <p:nvPr/>
        </p:nvPicPr>
        <p:blipFill rotWithShape="1">
          <a:blip r:embed="rId5"/>
          <a:srcRect b="29723"/>
          <a:stretch/>
        </p:blipFill>
        <p:spPr>
          <a:xfrm>
            <a:off x="1881093" y="3549578"/>
            <a:ext cx="5174522" cy="3076332"/>
          </a:xfrm>
          <a:prstGeom prst="rect">
            <a:avLst/>
          </a:prstGeom>
        </p:spPr>
      </p:pic>
      <p:sp>
        <p:nvSpPr>
          <p:cNvPr id="10" name="TextBox 9">
            <a:extLst>
              <a:ext uri="{FF2B5EF4-FFF2-40B4-BE49-F238E27FC236}">
                <a16:creationId xmlns:a16="http://schemas.microsoft.com/office/drawing/2014/main" id="{30C1EAAD-11BB-2E71-8358-57CFC9FD41B2}"/>
              </a:ext>
            </a:extLst>
          </p:cNvPr>
          <p:cNvSpPr txBox="1"/>
          <p:nvPr/>
        </p:nvSpPr>
        <p:spPr>
          <a:xfrm>
            <a:off x="718763" y="2017909"/>
            <a:ext cx="7107075" cy="1384995"/>
          </a:xfrm>
          <a:prstGeom prst="rect">
            <a:avLst/>
          </a:prstGeom>
          <a:noFill/>
        </p:spPr>
        <p:txBody>
          <a:bodyPr wrap="square" rtlCol="0">
            <a:spAutoFit/>
          </a:bodyPr>
          <a:lstStyle/>
          <a:p>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They differ from paper credentials in that they can link to </a:t>
            </a:r>
            <a:r>
              <a:rPr lang="en-US" sz="2800" b="1">
                <a:solidFill>
                  <a:schemeClr val="accent6"/>
                </a:solidFill>
                <a:latin typeface="Lato" panose="020F0502020204030203" pitchFamily="34" charset="0"/>
                <a:ea typeface="Lato" panose="020F0502020204030203" pitchFamily="34" charset="0"/>
                <a:cs typeface="Lato" panose="020F0502020204030203" pitchFamily="34" charset="0"/>
              </a:rPr>
              <a:t>evidence</a:t>
            </a: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 and </a:t>
            </a:r>
            <a:r>
              <a:rPr lang="en-US" sz="2800" b="1">
                <a:solidFill>
                  <a:schemeClr val="accent6"/>
                </a:solidFill>
                <a:latin typeface="Lato" panose="020F0502020204030203" pitchFamily="34" charset="0"/>
                <a:ea typeface="Lato" panose="020F0502020204030203" pitchFamily="34" charset="0"/>
                <a:cs typeface="Lato" panose="020F0502020204030203" pitchFamily="34" charset="0"/>
              </a:rPr>
              <a:t>endorsements</a:t>
            </a: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 of the credential.</a:t>
            </a:r>
          </a:p>
        </p:txBody>
      </p:sp>
      <p:pic>
        <p:nvPicPr>
          <p:cNvPr id="6" name="Picture 5" descr="A screenshot of a phone&#10;&#10;Description automatically generated with low confidence">
            <a:extLst>
              <a:ext uri="{FF2B5EF4-FFF2-40B4-BE49-F238E27FC236}">
                <a16:creationId xmlns:a16="http://schemas.microsoft.com/office/drawing/2014/main" id="{FC839ED8-4797-3D35-3E40-4E3F1F8EA4A3}"/>
              </a:ext>
            </a:extLst>
          </p:cNvPr>
          <p:cNvPicPr>
            <a:picLocks noChangeAspect="1"/>
          </p:cNvPicPr>
          <p:nvPr/>
        </p:nvPicPr>
        <p:blipFill rotWithShape="1">
          <a:blip r:embed="rId6"/>
          <a:srcRect b="37489"/>
          <a:stretch/>
        </p:blipFill>
        <p:spPr>
          <a:xfrm>
            <a:off x="8398150" y="2244438"/>
            <a:ext cx="3167180" cy="4286992"/>
          </a:xfrm>
          <a:prstGeom prst="rect">
            <a:avLst/>
          </a:prstGeom>
        </p:spPr>
      </p:pic>
    </p:spTree>
    <p:extLst>
      <p:ext uri="{BB962C8B-B14F-4D97-AF65-F5344CB8AC3E}">
        <p14:creationId xmlns:p14="http://schemas.microsoft.com/office/powerpoint/2010/main" val="380805364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chemeClr val="accent4"/>
          </a:solidFill>
          <a:ln>
            <a:solidFill>
              <a:schemeClr val="accent4"/>
            </a:solidFill>
          </a:ln>
        </p:spPr>
        <p:txBody>
          <a:bodyPr spcFirstLastPara="1" wrap="square" lIns="91425" tIns="45700" rIns="91425" bIns="45700" anchor="ctr" anchorCtr="0">
            <a:noAutofit/>
          </a:bodyPr>
          <a:lstStyle/>
          <a:p>
            <a:pPr algn="ctr">
              <a:buClr>
                <a:srgbClr val="000000"/>
              </a:buClr>
            </a:pPr>
            <a:endParaRPr sz="2400" kern="0">
              <a:solidFill>
                <a:schemeClr val="accent4"/>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4"/>
                </a:solidFill>
              </a:rPr>
              <a:t>Differences: Open Badges &amp; CLR</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695696" y="1260970"/>
            <a:ext cx="4588823" cy="1325563"/>
          </a:xfrm>
        </p:spPr>
        <p:txBody>
          <a:bodyPr>
            <a:normAutofit fontScale="90000"/>
          </a:bodyPr>
          <a:lstStyle/>
          <a:p>
            <a:r>
              <a:rPr lang="en-US" b="1">
                <a:solidFill>
                  <a:schemeClr val="accent4"/>
                </a:solidFill>
                <a:latin typeface="Lato" panose="020F0502020204030203" pitchFamily="34" charset="0"/>
                <a:ea typeface="Lato" panose="020F0502020204030203" pitchFamily="34" charset="0"/>
                <a:cs typeface="Lato" panose="020F0502020204030203" pitchFamily="34" charset="0"/>
              </a:rPr>
              <a:t>Open Badges are the most common term</a:t>
            </a:r>
          </a:p>
        </p:txBody>
      </p:sp>
      <p:sp>
        <p:nvSpPr>
          <p:cNvPr id="2" name="Google Shape;279;p29">
            <a:extLst>
              <a:ext uri="{FF2B5EF4-FFF2-40B4-BE49-F238E27FC236}">
                <a16:creationId xmlns:a16="http://schemas.microsoft.com/office/drawing/2014/main" id="{94CB904A-C85F-08BA-1981-A45BBA1E4CBA}"/>
              </a:ext>
            </a:extLst>
          </p:cNvPr>
          <p:cNvSpPr txBox="1"/>
          <p:nvPr/>
        </p:nvSpPr>
        <p:spPr>
          <a:xfrm>
            <a:off x="6685751" y="3033956"/>
            <a:ext cx="3810800" cy="615600"/>
          </a:xfrm>
          <a:prstGeom prst="rect">
            <a:avLst/>
          </a:prstGeom>
          <a:noFill/>
          <a:ln>
            <a:noFill/>
          </a:ln>
        </p:spPr>
        <p:txBody>
          <a:bodyPr spcFirstLastPara="1" wrap="square" lIns="121900" tIns="121900" rIns="121900" bIns="121900" anchor="t" anchorCtr="0">
            <a:noAutofit/>
          </a:bodyPr>
          <a:lstStyle/>
          <a:p>
            <a:pPr algn="ctr">
              <a:buClr>
                <a:srgbClr val="000000"/>
              </a:buClr>
              <a:buSzPts val="4000"/>
            </a:pPr>
            <a:r>
              <a:rPr lang="en" sz="5333">
                <a:solidFill>
                  <a:schemeClr val="accent5"/>
                </a:solidFill>
                <a:latin typeface="Calibri"/>
                <a:ea typeface="Calibri"/>
                <a:cs typeface="Calibri"/>
                <a:sym typeface="Calibri"/>
              </a:rPr>
              <a:t>75,000,000* </a:t>
            </a:r>
            <a:endParaRPr sz="5333">
              <a:solidFill>
                <a:schemeClr val="accent5"/>
              </a:solidFill>
              <a:latin typeface="Calibri"/>
              <a:ea typeface="Calibri"/>
              <a:cs typeface="Calibri"/>
              <a:sym typeface="Calibri"/>
            </a:endParaRPr>
          </a:p>
        </p:txBody>
      </p:sp>
      <p:sp>
        <p:nvSpPr>
          <p:cNvPr id="8" name="Google Shape;281;p29">
            <a:extLst>
              <a:ext uri="{FF2B5EF4-FFF2-40B4-BE49-F238E27FC236}">
                <a16:creationId xmlns:a16="http://schemas.microsoft.com/office/drawing/2014/main" id="{AA42B3FD-3B25-3875-2269-3AF2069D3DDB}"/>
              </a:ext>
            </a:extLst>
          </p:cNvPr>
          <p:cNvSpPr txBox="1"/>
          <p:nvPr/>
        </p:nvSpPr>
        <p:spPr>
          <a:xfrm>
            <a:off x="6861258" y="3780916"/>
            <a:ext cx="3502400" cy="354400"/>
          </a:xfrm>
          <a:prstGeom prst="rect">
            <a:avLst/>
          </a:prstGeom>
          <a:noFill/>
          <a:ln>
            <a:noFill/>
          </a:ln>
        </p:spPr>
        <p:txBody>
          <a:bodyPr spcFirstLastPara="1" wrap="square" lIns="121900" tIns="121900" rIns="121900" bIns="121900" anchor="t" anchorCtr="0">
            <a:noAutofit/>
          </a:bodyPr>
          <a:lstStyle/>
          <a:p>
            <a:pPr>
              <a:buClr>
                <a:srgbClr val="000000"/>
              </a:buClr>
              <a:buSzPts val="1400"/>
            </a:pPr>
            <a:r>
              <a:rPr lang="en" sz="1867">
                <a:solidFill>
                  <a:srgbClr val="999999"/>
                </a:solidFill>
                <a:latin typeface="Source Sans Pro"/>
                <a:ea typeface="Source Sans Pro"/>
                <a:cs typeface="Source Sans Pro"/>
                <a:sym typeface="Source Sans Pro"/>
              </a:rPr>
              <a:t>Open Badges Issued Worldwide</a:t>
            </a:r>
            <a:endParaRPr sz="1867">
              <a:solidFill>
                <a:srgbClr val="999999"/>
              </a:solidFill>
              <a:latin typeface="Source Sans Pro"/>
              <a:ea typeface="Source Sans Pro"/>
              <a:cs typeface="Source Sans Pro"/>
              <a:sym typeface="Source Sans Pro"/>
            </a:endParaRPr>
          </a:p>
        </p:txBody>
      </p:sp>
      <p:sp>
        <p:nvSpPr>
          <p:cNvPr id="11" name="Google Shape;286;p29">
            <a:extLst>
              <a:ext uri="{FF2B5EF4-FFF2-40B4-BE49-F238E27FC236}">
                <a16:creationId xmlns:a16="http://schemas.microsoft.com/office/drawing/2014/main" id="{7E728241-86F2-EA2D-686C-6D8B34F002FF}"/>
              </a:ext>
            </a:extLst>
          </p:cNvPr>
          <p:cNvSpPr txBox="1"/>
          <p:nvPr/>
        </p:nvSpPr>
        <p:spPr>
          <a:xfrm>
            <a:off x="6861258" y="4229133"/>
            <a:ext cx="3435200" cy="656421"/>
          </a:xfrm>
          <a:prstGeom prst="rect">
            <a:avLst/>
          </a:prstGeom>
          <a:noFill/>
          <a:ln>
            <a:noFill/>
          </a:ln>
        </p:spPr>
        <p:txBody>
          <a:bodyPr spcFirstLastPara="1" wrap="square" lIns="121900" tIns="121900" rIns="121900" bIns="121900" anchor="t" anchorCtr="0">
            <a:spAutoFit/>
          </a:bodyPr>
          <a:lstStyle/>
          <a:p>
            <a:pPr>
              <a:buClr>
                <a:srgbClr val="000000"/>
              </a:buClr>
              <a:buSzPts val="1000"/>
            </a:pPr>
            <a:r>
              <a:rPr lang="en" sz="1333">
                <a:solidFill>
                  <a:srgbClr val="000000"/>
                </a:solidFill>
                <a:latin typeface="Source Sans Pro"/>
                <a:ea typeface="Source Sans Pro"/>
                <a:cs typeface="Source Sans Pro"/>
                <a:sym typeface="Source Sans Pro"/>
              </a:rPr>
              <a:t>*Joint research of 1EdTech and Credential Engine as of 3Q 2022. 13 platforms reporting.</a:t>
            </a:r>
            <a:endParaRPr sz="1333">
              <a:solidFill>
                <a:srgbClr val="000000"/>
              </a:solidFill>
              <a:latin typeface="Source Sans Pro"/>
              <a:ea typeface="Source Sans Pro"/>
              <a:cs typeface="Source Sans Pro"/>
              <a:sym typeface="Source Sans Pro"/>
            </a:endParaRPr>
          </a:p>
        </p:txBody>
      </p:sp>
      <p:pic>
        <p:nvPicPr>
          <p:cNvPr id="20" name="Google Shape;282;p29">
            <a:hlinkClick r:id="rId5"/>
            <a:extLst>
              <a:ext uri="{FF2B5EF4-FFF2-40B4-BE49-F238E27FC236}">
                <a16:creationId xmlns:a16="http://schemas.microsoft.com/office/drawing/2014/main" id="{939ACDB9-3005-F389-BD9E-693551EF9309}"/>
              </a:ext>
            </a:extLst>
          </p:cNvPr>
          <p:cNvPicPr preferRelativeResize="0"/>
          <p:nvPr/>
        </p:nvPicPr>
        <p:blipFill rotWithShape="1">
          <a:blip r:embed="rId6">
            <a:alphaModFix/>
          </a:blip>
          <a:srcRect/>
          <a:stretch/>
        </p:blipFill>
        <p:spPr>
          <a:xfrm>
            <a:off x="6725843" y="4988063"/>
            <a:ext cx="1432663" cy="1541333"/>
          </a:xfrm>
          <a:prstGeom prst="rect">
            <a:avLst/>
          </a:prstGeom>
          <a:noFill/>
          <a:ln>
            <a:noFill/>
          </a:ln>
        </p:spPr>
      </p:pic>
      <p:pic>
        <p:nvPicPr>
          <p:cNvPr id="21" name="Google Shape;283;p29">
            <a:extLst>
              <a:ext uri="{FF2B5EF4-FFF2-40B4-BE49-F238E27FC236}">
                <a16:creationId xmlns:a16="http://schemas.microsoft.com/office/drawing/2014/main" id="{D2E1BE3B-DBAE-E8D4-5519-22DFBF25AEB7}"/>
              </a:ext>
            </a:extLst>
          </p:cNvPr>
          <p:cNvPicPr preferRelativeResize="0"/>
          <p:nvPr/>
        </p:nvPicPr>
        <p:blipFill rotWithShape="1">
          <a:blip r:embed="rId7">
            <a:alphaModFix/>
          </a:blip>
          <a:srcRect/>
          <a:stretch/>
        </p:blipFill>
        <p:spPr>
          <a:xfrm>
            <a:off x="6660995" y="1923752"/>
            <a:ext cx="3502402" cy="926885"/>
          </a:xfrm>
          <a:prstGeom prst="rect">
            <a:avLst/>
          </a:prstGeom>
          <a:noFill/>
          <a:ln>
            <a:noFill/>
          </a:ln>
        </p:spPr>
      </p:pic>
      <p:sp>
        <p:nvSpPr>
          <p:cNvPr id="17" name="Google Shape;284;p29">
            <a:hlinkClick r:id="rId5"/>
            <a:extLst>
              <a:ext uri="{FF2B5EF4-FFF2-40B4-BE49-F238E27FC236}">
                <a16:creationId xmlns:a16="http://schemas.microsoft.com/office/drawing/2014/main" id="{1372FEC1-698F-9110-3F87-8C4CE767BE26}"/>
              </a:ext>
            </a:extLst>
          </p:cNvPr>
          <p:cNvSpPr txBox="1"/>
          <p:nvPr/>
        </p:nvSpPr>
        <p:spPr>
          <a:xfrm>
            <a:off x="8158506" y="5471549"/>
            <a:ext cx="2728800" cy="533504"/>
          </a:xfrm>
          <a:prstGeom prst="rect">
            <a:avLst/>
          </a:prstGeom>
          <a:noFill/>
          <a:ln>
            <a:noFill/>
          </a:ln>
        </p:spPr>
        <p:txBody>
          <a:bodyPr spcFirstLastPara="1" wrap="square" lIns="121900" tIns="121900" rIns="121900" bIns="121900" anchor="t" anchorCtr="0">
            <a:spAutoFit/>
          </a:bodyPr>
          <a:lstStyle/>
          <a:p>
            <a:pPr>
              <a:buClr>
                <a:srgbClr val="000000"/>
              </a:buClr>
              <a:buSzPts val="1400"/>
            </a:pPr>
            <a:r>
              <a:rPr lang="en" sz="1867">
                <a:solidFill>
                  <a:srgbClr val="000000"/>
                </a:solidFill>
                <a:latin typeface="Source Sans Pro"/>
                <a:ea typeface="Source Sans Pro"/>
                <a:cs typeface="Source Sans Pro"/>
                <a:sym typeface="Source Sans Pro"/>
              </a:rPr>
              <a:t>30+ Certified Platforms</a:t>
            </a:r>
            <a:endParaRPr sz="1867">
              <a:solidFill>
                <a:srgbClr val="000000"/>
              </a:solidFill>
              <a:latin typeface="Source Sans Pro"/>
              <a:ea typeface="Source Sans Pro"/>
              <a:cs typeface="Source Sans Pro"/>
              <a:sym typeface="Source Sans Pro"/>
            </a:endParaRPr>
          </a:p>
        </p:txBody>
      </p:sp>
      <p:sp>
        <p:nvSpPr>
          <p:cNvPr id="22" name="TextBox 21">
            <a:extLst>
              <a:ext uri="{FF2B5EF4-FFF2-40B4-BE49-F238E27FC236}">
                <a16:creationId xmlns:a16="http://schemas.microsoft.com/office/drawing/2014/main" id="{BF9951FF-E58C-B0CB-1F45-381D65DA0A90}"/>
              </a:ext>
            </a:extLst>
          </p:cNvPr>
          <p:cNvSpPr txBox="1"/>
          <p:nvPr/>
        </p:nvSpPr>
        <p:spPr>
          <a:xfrm>
            <a:off x="623762" y="3363527"/>
            <a:ext cx="4660757" cy="1815882"/>
          </a:xfrm>
          <a:prstGeom prst="rect">
            <a:avLst/>
          </a:prstGeom>
          <a:noFill/>
        </p:spPr>
        <p:txBody>
          <a:bodyPr wrap="square" rtlCol="0">
            <a:spAutoFit/>
          </a:bodyPr>
          <a:lstStyle/>
          <a:p>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But they are used in a lot of ways from certifications for workshops to verifying a competency.</a:t>
            </a:r>
          </a:p>
        </p:txBody>
      </p:sp>
    </p:spTree>
    <p:extLst>
      <p:ext uri="{BB962C8B-B14F-4D97-AF65-F5344CB8AC3E}">
        <p14:creationId xmlns:p14="http://schemas.microsoft.com/office/powerpoint/2010/main" val="236431687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chemeClr val="accent4"/>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4"/>
                </a:solidFill>
              </a:rPr>
              <a:t>Differences: Open Badges &amp; CLR</a:t>
            </a:r>
          </a:p>
        </p:txBody>
      </p:sp>
      <p:sp>
        <p:nvSpPr>
          <p:cNvPr id="12" name="TextBox 11">
            <a:extLst>
              <a:ext uri="{FF2B5EF4-FFF2-40B4-BE49-F238E27FC236}">
                <a16:creationId xmlns:a16="http://schemas.microsoft.com/office/drawing/2014/main" id="{B3BA4DB9-38C9-0B9A-665F-A0DCACAD7613}"/>
              </a:ext>
            </a:extLst>
          </p:cNvPr>
          <p:cNvSpPr txBox="1"/>
          <p:nvPr/>
        </p:nvSpPr>
        <p:spPr>
          <a:xfrm>
            <a:off x="594040" y="2414950"/>
            <a:ext cx="4559851" cy="3108543"/>
          </a:xfrm>
          <a:prstGeom prst="rect">
            <a:avLst/>
          </a:prstGeom>
          <a:noFill/>
        </p:spPr>
        <p:txBody>
          <a:bodyPr wrap="square" rtlCol="0">
            <a:spAutoFit/>
          </a:bodyPr>
          <a:lstStyle/>
          <a:p>
            <a:pPr marL="571500" indent="-571500">
              <a:buFont typeface="Wingdings" pitchFamily="2" charset="2"/>
              <a:buChar char="ü"/>
            </a:pP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Certificates of course completion</a:t>
            </a:r>
          </a:p>
          <a:p>
            <a:pPr marL="571500" indent="-571500">
              <a:buFont typeface="Wingdings" pitchFamily="2" charset="2"/>
              <a:buChar char="ü"/>
            </a:pP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Honors and awards like winning a competition</a:t>
            </a:r>
          </a:p>
          <a:p>
            <a:pPr marL="571500" indent="-571500">
              <a:buFont typeface="Wingdings" pitchFamily="2" charset="2"/>
              <a:buChar char="ü"/>
            </a:pP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Asserting a proficiency level on a skill assessment exam.</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838200" y="646884"/>
            <a:ext cx="3900055" cy="1325563"/>
          </a:xfrm>
        </p:spPr>
        <p:txBody>
          <a:bodyPr/>
          <a:lstStyle/>
          <a:p>
            <a:r>
              <a:rPr lang="en-US" b="1">
                <a:solidFill>
                  <a:schemeClr val="accent4"/>
                </a:solidFill>
                <a:latin typeface="Lato" panose="020F0502020204030203" pitchFamily="34" charset="0"/>
                <a:ea typeface="Lato" panose="020F0502020204030203" pitchFamily="34" charset="0"/>
                <a:cs typeface="Lato" panose="020F0502020204030203" pitchFamily="34" charset="0"/>
              </a:rPr>
              <a:t>Open Badges</a:t>
            </a:r>
          </a:p>
        </p:txBody>
      </p:sp>
      <p:sp>
        <p:nvSpPr>
          <p:cNvPr id="2" name="Title 8">
            <a:extLst>
              <a:ext uri="{FF2B5EF4-FFF2-40B4-BE49-F238E27FC236}">
                <a16:creationId xmlns:a16="http://schemas.microsoft.com/office/drawing/2014/main" id="{32D91AC5-EBD1-1445-235F-52983D723C1D}"/>
              </a:ext>
            </a:extLst>
          </p:cNvPr>
          <p:cNvSpPr txBox="1">
            <a:spLocks/>
          </p:cNvSpPr>
          <p:nvPr/>
        </p:nvSpPr>
        <p:spPr>
          <a:xfrm>
            <a:off x="6405748" y="847724"/>
            <a:ext cx="40908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4"/>
                </a:solidFill>
                <a:latin typeface="Lato" panose="020F0502020204030203" pitchFamily="34" charset="0"/>
                <a:ea typeface="Lato" panose="020F0502020204030203" pitchFamily="34" charset="0"/>
                <a:cs typeface="Lato" panose="020F0502020204030203" pitchFamily="34" charset="0"/>
              </a:rPr>
              <a:t>Comprehensive Learner Record</a:t>
            </a:r>
          </a:p>
        </p:txBody>
      </p:sp>
      <p:sp>
        <p:nvSpPr>
          <p:cNvPr id="4" name="TextBox 3">
            <a:extLst>
              <a:ext uri="{FF2B5EF4-FFF2-40B4-BE49-F238E27FC236}">
                <a16:creationId xmlns:a16="http://schemas.microsoft.com/office/drawing/2014/main" id="{D58E2B7C-8F10-7419-0022-E2695D3F23CE}"/>
              </a:ext>
            </a:extLst>
          </p:cNvPr>
          <p:cNvSpPr txBox="1"/>
          <p:nvPr/>
        </p:nvSpPr>
        <p:spPr>
          <a:xfrm>
            <a:off x="6131626" y="2417230"/>
            <a:ext cx="5969330" cy="3970318"/>
          </a:xfrm>
          <a:prstGeom prst="rect">
            <a:avLst/>
          </a:prstGeom>
          <a:noFill/>
        </p:spPr>
        <p:txBody>
          <a:bodyPr wrap="square" rtlCol="0">
            <a:spAutoFit/>
          </a:bodyPr>
          <a:lstStyle/>
          <a:p>
            <a:pPr marL="571500" indent="-571500">
              <a:buFont typeface="Wingdings" pitchFamily="2" charset="2"/>
              <a:buChar char="ü"/>
            </a:pP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Illustrating all the courses to complete a micro-credential</a:t>
            </a:r>
          </a:p>
          <a:p>
            <a:pPr marL="571500" indent="-571500">
              <a:buFont typeface="Wingdings" pitchFamily="2" charset="2"/>
              <a:buChar char="ü"/>
            </a:pP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Illustrating all of the courses to complete an academic degree</a:t>
            </a:r>
          </a:p>
          <a:p>
            <a:pPr marL="571500" indent="-571500">
              <a:buFont typeface="Wingdings" pitchFamily="2" charset="2"/>
              <a:buChar char="ü"/>
            </a:pP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Listing all of the prior assessment scores to attain a competency level </a:t>
            </a:r>
          </a:p>
          <a:p>
            <a:pPr marL="571500" indent="-571500">
              <a:buFont typeface="Wingdings" pitchFamily="2" charset="2"/>
              <a:buChar char="ü"/>
            </a:pP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List volunteer experience over time</a:t>
            </a:r>
          </a:p>
        </p:txBody>
      </p:sp>
    </p:spTree>
    <p:extLst>
      <p:ext uri="{BB962C8B-B14F-4D97-AF65-F5344CB8AC3E}">
        <p14:creationId xmlns:p14="http://schemas.microsoft.com/office/powerpoint/2010/main" val="1477163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2">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500"/>
                                  </p:stCondLst>
                                  <p:childTnLst>
                                    <p:set>
                                      <p:cBhvr>
                                        <p:cTn id="25" dur="1" fill="hold">
                                          <p:stCondLst>
                                            <p:cond delay="0"/>
                                          </p:stCondLst>
                                        </p:cTn>
                                        <p:tgtEl>
                                          <p:spTgt spid="4">
                                            <p:txEl>
                                              <p:pRg st="2" end="2"/>
                                            </p:txEl>
                                          </p:spTgt>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50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2" grpId="0"/>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chemeClr val="accent4"/>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4"/>
                </a:solidFill>
              </a:rPr>
              <a:t>Differences: Open Badges &amp; CLR</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838200" y="646884"/>
            <a:ext cx="8792688" cy="1325563"/>
          </a:xfrm>
        </p:spPr>
        <p:txBody>
          <a:bodyPr/>
          <a:lstStyle/>
          <a:p>
            <a:r>
              <a:rPr lang="en-US" b="1">
                <a:solidFill>
                  <a:schemeClr val="accent6"/>
                </a:solidFill>
                <a:latin typeface="Lato" panose="020F0502020204030203" pitchFamily="34" charset="0"/>
                <a:ea typeface="Lato" panose="020F0502020204030203" pitchFamily="34" charset="0"/>
                <a:cs typeface="Lato" panose="020F0502020204030203" pitchFamily="34" charset="0"/>
              </a:rPr>
              <a:t>Your credentials are kept in a </a:t>
            </a:r>
            <a:r>
              <a:rPr lang="en-US" b="1">
                <a:solidFill>
                  <a:schemeClr val="accent4"/>
                </a:solidFill>
                <a:latin typeface="Lato" panose="020F0502020204030203" pitchFamily="34" charset="0"/>
                <a:ea typeface="Lato" panose="020F0502020204030203" pitchFamily="34" charset="0"/>
                <a:cs typeface="Lato" panose="020F0502020204030203" pitchFamily="34" charset="0"/>
              </a:rPr>
              <a:t>Digital Wallet</a:t>
            </a:r>
          </a:p>
        </p:txBody>
      </p:sp>
      <p:pic>
        <p:nvPicPr>
          <p:cNvPr id="6" name="Picture 5" descr="A picture containing text, electronics&#10;&#10;Description automatically generated">
            <a:extLst>
              <a:ext uri="{FF2B5EF4-FFF2-40B4-BE49-F238E27FC236}">
                <a16:creationId xmlns:a16="http://schemas.microsoft.com/office/drawing/2014/main" id="{9AF54635-4CD1-9F1C-200E-021D239CBA3D}"/>
              </a:ext>
            </a:extLst>
          </p:cNvPr>
          <p:cNvPicPr>
            <a:picLocks noChangeAspect="1"/>
          </p:cNvPicPr>
          <p:nvPr/>
        </p:nvPicPr>
        <p:blipFill>
          <a:blip r:embed="rId5"/>
          <a:stretch>
            <a:fillRect/>
          </a:stretch>
        </p:blipFill>
        <p:spPr>
          <a:xfrm>
            <a:off x="5533900" y="2267127"/>
            <a:ext cx="5493983" cy="5069952"/>
          </a:xfrm>
          <a:prstGeom prst="rect">
            <a:avLst/>
          </a:prstGeom>
        </p:spPr>
      </p:pic>
      <p:pic>
        <p:nvPicPr>
          <p:cNvPr id="8" name="Picture 7" descr="Graphical user interface, application, Teams&#10;&#10;Description automatically generated">
            <a:extLst>
              <a:ext uri="{FF2B5EF4-FFF2-40B4-BE49-F238E27FC236}">
                <a16:creationId xmlns:a16="http://schemas.microsoft.com/office/drawing/2014/main" id="{2E811C78-A114-687C-50D8-26E5153B2621}"/>
              </a:ext>
            </a:extLst>
          </p:cNvPr>
          <p:cNvPicPr>
            <a:picLocks noChangeAspect="1"/>
          </p:cNvPicPr>
          <p:nvPr/>
        </p:nvPicPr>
        <p:blipFill>
          <a:blip r:embed="rId6"/>
          <a:stretch>
            <a:fillRect/>
          </a:stretch>
        </p:blipFill>
        <p:spPr>
          <a:xfrm rot="1428103">
            <a:off x="6780792" y="2045348"/>
            <a:ext cx="2412177" cy="4823573"/>
          </a:xfrm>
          <a:prstGeom prst="roundRect">
            <a:avLst/>
          </a:prstGeom>
        </p:spPr>
      </p:pic>
      <p:sp>
        <p:nvSpPr>
          <p:cNvPr id="10" name="TextBox 9">
            <a:extLst>
              <a:ext uri="{FF2B5EF4-FFF2-40B4-BE49-F238E27FC236}">
                <a16:creationId xmlns:a16="http://schemas.microsoft.com/office/drawing/2014/main" id="{3E8F81CB-1424-87D0-008F-1808DEA1E7CC}"/>
              </a:ext>
            </a:extLst>
          </p:cNvPr>
          <p:cNvSpPr txBox="1"/>
          <p:nvPr/>
        </p:nvSpPr>
        <p:spPr>
          <a:xfrm>
            <a:off x="439977" y="2615381"/>
            <a:ext cx="4660757" cy="3108543"/>
          </a:xfrm>
          <a:prstGeom prst="rect">
            <a:avLst/>
          </a:prstGeom>
          <a:noFill/>
        </p:spPr>
        <p:txBody>
          <a:bodyPr wrap="square" rtlCol="0">
            <a:spAutoFit/>
          </a:bodyPr>
          <a:lstStyle/>
          <a:p>
            <a:pPr marL="457200" indent="-457200">
              <a:buFont typeface="Arial" panose="020B0604020202020204" pitchFamily="34" charset="0"/>
              <a:buChar char="•"/>
            </a:pP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Store and access credentials</a:t>
            </a:r>
          </a:p>
          <a:p>
            <a:pPr marL="457200" indent="-457200">
              <a:buFont typeface="Arial" panose="020B0604020202020204" pitchFamily="34" charset="0"/>
              <a:buChar char="•"/>
            </a:pP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Decide how to share them</a:t>
            </a:r>
          </a:p>
          <a:p>
            <a:pPr marL="457200" indent="-457200">
              <a:buFont typeface="Arial" panose="020B0604020202020204" pitchFamily="34" charset="0"/>
              <a:buChar char="•"/>
            </a:pP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Generate verifiable CLRs for job or education applications</a:t>
            </a:r>
          </a:p>
        </p:txBody>
      </p:sp>
    </p:spTree>
    <p:extLst>
      <p:ext uri="{BB962C8B-B14F-4D97-AF65-F5344CB8AC3E}">
        <p14:creationId xmlns:p14="http://schemas.microsoft.com/office/powerpoint/2010/main" val="307045758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chemeClr val="accent4"/>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4"/>
                </a:solidFill>
              </a:rPr>
              <a:t>Differences: Open Badges &amp; CLR</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838200" y="646884"/>
            <a:ext cx="8792688" cy="1325563"/>
          </a:xfrm>
        </p:spPr>
        <p:txBody>
          <a:bodyPr/>
          <a:lstStyle/>
          <a:p>
            <a:r>
              <a:rPr lang="en-US" b="1">
                <a:solidFill>
                  <a:schemeClr val="accent4"/>
                </a:solidFill>
                <a:latin typeface="Lato" panose="020F0502020204030203" pitchFamily="34" charset="0"/>
                <a:ea typeface="Lato" panose="020F0502020204030203" pitchFamily="34" charset="0"/>
                <a:cs typeface="Lato" panose="020F0502020204030203" pitchFamily="34" charset="0"/>
              </a:rPr>
              <a:t>Digital Wallets </a:t>
            </a:r>
            <a:r>
              <a:rPr lang="en-US" b="1">
                <a:solidFill>
                  <a:schemeClr val="accent6"/>
                </a:solidFill>
                <a:latin typeface="Lato" panose="020F0502020204030203" pitchFamily="34" charset="0"/>
                <a:ea typeface="Lato" panose="020F0502020204030203" pitchFamily="34" charset="0"/>
                <a:cs typeface="Lato" panose="020F0502020204030203" pitchFamily="34" charset="0"/>
              </a:rPr>
              <a:t>for education</a:t>
            </a:r>
          </a:p>
        </p:txBody>
      </p:sp>
      <p:sp>
        <p:nvSpPr>
          <p:cNvPr id="10" name="TextBox 9">
            <a:extLst>
              <a:ext uri="{FF2B5EF4-FFF2-40B4-BE49-F238E27FC236}">
                <a16:creationId xmlns:a16="http://schemas.microsoft.com/office/drawing/2014/main" id="{3E8F81CB-1424-87D0-008F-1808DEA1E7CC}"/>
              </a:ext>
            </a:extLst>
          </p:cNvPr>
          <p:cNvSpPr txBox="1"/>
          <p:nvPr/>
        </p:nvSpPr>
        <p:spPr>
          <a:xfrm>
            <a:off x="988540" y="2496628"/>
            <a:ext cx="5246005" cy="1815882"/>
          </a:xfrm>
          <a:prstGeom prst="rect">
            <a:avLst/>
          </a:prstGeom>
          <a:noFill/>
        </p:spPr>
        <p:txBody>
          <a:bodyPr wrap="square" rtlCol="0">
            <a:spAutoFit/>
          </a:bodyPr>
          <a:lstStyle/>
          <a:p>
            <a:pPr marL="457200" indent="-457200">
              <a:buFont typeface="Arial" panose="020B0604020202020204" pitchFamily="34" charset="0"/>
              <a:buChar char="•"/>
            </a:pPr>
            <a:r>
              <a:rPr lang="en-US" sz="2800">
                <a:solidFill>
                  <a:schemeClr val="accent6"/>
                </a:solidFill>
                <a:latin typeface="Lato" panose="020F0502020204030203" pitchFamily="34" charset="0"/>
                <a:ea typeface="Lato" panose="020F0502020204030203" pitchFamily="34" charset="0"/>
                <a:cs typeface="Lato" panose="020F0502020204030203" pitchFamily="34" charset="0"/>
              </a:rPr>
              <a:t>Storing your educational credentials is a similar concept to other types of digital wallets you might use.</a:t>
            </a:r>
          </a:p>
        </p:txBody>
      </p:sp>
      <p:pic>
        <p:nvPicPr>
          <p:cNvPr id="1026" name="Picture 2" descr="Add and use passes in Wallet on iPhone - Apple Support">
            <a:extLst>
              <a:ext uri="{FF2B5EF4-FFF2-40B4-BE49-F238E27FC236}">
                <a16:creationId xmlns:a16="http://schemas.microsoft.com/office/drawing/2014/main" id="{72124DBE-0350-F5FB-244F-6F4A71EA7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1296" y="1972447"/>
            <a:ext cx="2306796" cy="466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76646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chemeClr val="accent2"/>
          </a:solidFill>
          <a:ln>
            <a:solidFill>
              <a:schemeClr val="accent2"/>
            </a:solid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2"/>
                </a:solidFill>
              </a:rPr>
              <a:t>Importing badges</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316367" y="601422"/>
            <a:ext cx="8792688" cy="1325563"/>
          </a:xfrm>
        </p:spPr>
        <p:txBody>
          <a:bodyPr/>
          <a:lstStyle/>
          <a:p>
            <a:r>
              <a:rPr lang="en-US" b="1">
                <a:solidFill>
                  <a:schemeClr val="accent2"/>
                </a:solidFill>
                <a:latin typeface="Lato" panose="020F0502020204030203" pitchFamily="34" charset="0"/>
                <a:ea typeface="Lato" panose="020F0502020204030203" pitchFamily="34" charset="0"/>
                <a:cs typeface="Lato" panose="020F0502020204030203" pitchFamily="34" charset="0"/>
              </a:rPr>
              <a:t>Accepting badges</a:t>
            </a:r>
          </a:p>
        </p:txBody>
      </p:sp>
      <p:sp>
        <p:nvSpPr>
          <p:cNvPr id="2" name="Content Placeholder 1">
            <a:extLst>
              <a:ext uri="{FF2B5EF4-FFF2-40B4-BE49-F238E27FC236}">
                <a16:creationId xmlns:a16="http://schemas.microsoft.com/office/drawing/2014/main" id="{E5511ECE-BE4D-3155-802D-B8B3D5737DFC}"/>
              </a:ext>
            </a:extLst>
          </p:cNvPr>
          <p:cNvSpPr>
            <a:spLocks noGrp="1"/>
          </p:cNvSpPr>
          <p:nvPr>
            <p:ph idx="1"/>
          </p:nvPr>
        </p:nvSpPr>
        <p:spPr>
          <a:xfrm>
            <a:off x="316367" y="1905240"/>
            <a:ext cx="6057755" cy="4351338"/>
          </a:xfrm>
        </p:spPr>
        <p:txBody>
          <a:bodyPr>
            <a:normAutofit/>
          </a:bodyPr>
          <a:lstStyle/>
          <a:p>
            <a:pPr marL="0" marR="0" lvl="0" indent="0">
              <a:spcBef>
                <a:spcPts val="0"/>
              </a:spcBef>
              <a:spcAft>
                <a:spcPts val="600"/>
              </a:spcAft>
              <a:buNone/>
            </a:pPr>
            <a:r>
              <a:rPr lang="en-US" sz="3200" kern="100">
                <a:solidFill>
                  <a:schemeClr val="accent6"/>
                </a:solidFill>
                <a:effectLst/>
                <a:latin typeface="Lato" panose="020F0502020204030203" pitchFamily="34" charset="0"/>
                <a:ea typeface="Lato" panose="020F0502020204030203" pitchFamily="34" charset="0"/>
                <a:cs typeface="Lato" panose="020F0502020204030203" pitchFamily="34" charset="0"/>
              </a:rPr>
              <a:t>In managing credentials from multiple sources</a:t>
            </a:r>
          </a:p>
          <a:p>
            <a:pPr marL="342900" marR="0" lvl="0" indent="-342900">
              <a:spcBef>
                <a:spcPts val="0"/>
              </a:spcBef>
              <a:spcAft>
                <a:spcPts val="600"/>
              </a:spcAft>
              <a:buFont typeface="Symbol" pitchFamily="2" charset="2"/>
              <a:buChar char=""/>
            </a:pPr>
            <a:r>
              <a:rPr lang="en-US" kern="100">
                <a:solidFill>
                  <a:schemeClr val="accent6"/>
                </a:solidFill>
                <a:effectLst/>
                <a:latin typeface="Lato" panose="020F0502020204030203" pitchFamily="34" charset="0"/>
                <a:ea typeface="Lato" panose="020F0502020204030203" pitchFamily="34" charset="0"/>
                <a:cs typeface="Lato" panose="020F0502020204030203" pitchFamily="34" charset="0"/>
              </a:rPr>
              <a:t>You are likely to have many wallets with different badges</a:t>
            </a:r>
          </a:p>
          <a:p>
            <a:pPr marL="800100" lvl="1" indent="-342900">
              <a:spcBef>
                <a:spcPts val="0"/>
              </a:spcBef>
              <a:spcAft>
                <a:spcPts val="600"/>
              </a:spcAft>
              <a:buFont typeface="Symbol" pitchFamily="2" charset="2"/>
              <a:buChar char=""/>
            </a:pPr>
            <a:r>
              <a:rPr lang="en-US" kern="100">
                <a:solidFill>
                  <a:schemeClr val="accent6"/>
                </a:solidFill>
                <a:effectLst/>
                <a:latin typeface="Lato" panose="020F0502020204030203" pitchFamily="34" charset="0"/>
                <a:ea typeface="Lato" panose="020F0502020204030203" pitchFamily="34" charset="0"/>
                <a:cs typeface="Lato" panose="020F0502020204030203" pitchFamily="34" charset="0"/>
              </a:rPr>
              <a:t>Example: Each school my </a:t>
            </a:r>
            <a:r>
              <a:rPr lang="en-US" kern="100">
                <a:solidFill>
                  <a:schemeClr val="accent6"/>
                </a:solidFill>
                <a:latin typeface="Lato" panose="020F0502020204030203" pitchFamily="34" charset="0"/>
                <a:ea typeface="Lato" panose="020F0502020204030203" pitchFamily="34" charset="0"/>
                <a:cs typeface="Lato" panose="020F0502020204030203" pitchFamily="34" charset="0"/>
              </a:rPr>
              <a:t>have their own wallet with issued credentials.</a:t>
            </a:r>
            <a:endParaRPr lang="en-US" kern="100">
              <a:solidFill>
                <a:schemeClr val="accent6"/>
              </a:solidFill>
              <a:effectLst/>
              <a:latin typeface="Lato" panose="020F0502020204030203" pitchFamily="34" charset="0"/>
              <a:ea typeface="Lato" panose="020F0502020204030203" pitchFamily="34" charset="0"/>
              <a:cs typeface="Lato" panose="020F0502020204030203" pitchFamily="34" charset="0"/>
            </a:endParaRPr>
          </a:p>
          <a:p>
            <a:pPr marL="342900" marR="0" lvl="0" indent="-342900">
              <a:spcBef>
                <a:spcPts val="0"/>
              </a:spcBef>
              <a:spcAft>
                <a:spcPts val="600"/>
              </a:spcAft>
              <a:buFont typeface="Symbol" pitchFamily="2" charset="2"/>
              <a:buChar char=""/>
            </a:pPr>
            <a:r>
              <a:rPr lang="en-US" kern="100">
                <a:solidFill>
                  <a:schemeClr val="accent6"/>
                </a:solidFill>
                <a:effectLst/>
                <a:latin typeface="Lato" panose="020F0502020204030203" pitchFamily="34" charset="0"/>
                <a:ea typeface="Lato" panose="020F0502020204030203" pitchFamily="34" charset="0"/>
                <a:cs typeface="Lato" panose="020F0502020204030203" pitchFamily="34" charset="0"/>
              </a:rPr>
              <a:t>Make sure to accept badges when they are awarded.</a:t>
            </a:r>
          </a:p>
          <a:p>
            <a:pPr marL="342900" marR="0" lvl="0" indent="-342900">
              <a:spcBef>
                <a:spcPts val="0"/>
              </a:spcBef>
              <a:spcAft>
                <a:spcPts val="600"/>
              </a:spcAft>
              <a:buFont typeface="Symbol" pitchFamily="2" charset="2"/>
              <a:buChar char=""/>
            </a:pPr>
            <a:r>
              <a:rPr lang="en-US" kern="100">
                <a:solidFill>
                  <a:schemeClr val="accent6"/>
                </a:solidFill>
                <a:effectLst/>
                <a:latin typeface="Lato" panose="020F0502020204030203" pitchFamily="34" charset="0"/>
                <a:ea typeface="Lato" panose="020F0502020204030203" pitchFamily="34" charset="0"/>
                <a:cs typeface="Lato" panose="020F0502020204030203" pitchFamily="34" charset="0"/>
              </a:rPr>
              <a:t>Save them to a wallet.</a:t>
            </a:r>
          </a:p>
        </p:txBody>
      </p:sp>
      <p:grpSp>
        <p:nvGrpSpPr>
          <p:cNvPr id="12" name="Group 11">
            <a:extLst>
              <a:ext uri="{FF2B5EF4-FFF2-40B4-BE49-F238E27FC236}">
                <a16:creationId xmlns:a16="http://schemas.microsoft.com/office/drawing/2014/main" id="{742180C8-A1CB-D8FB-380F-02D9EBF71FAE}"/>
              </a:ext>
            </a:extLst>
          </p:cNvPr>
          <p:cNvGrpSpPr/>
          <p:nvPr/>
        </p:nvGrpSpPr>
        <p:grpSpPr>
          <a:xfrm>
            <a:off x="7025777" y="2191205"/>
            <a:ext cx="5166223" cy="3584691"/>
            <a:chOff x="7025777" y="2191205"/>
            <a:chExt cx="5166223" cy="3584691"/>
          </a:xfrm>
        </p:grpSpPr>
        <p:pic>
          <p:nvPicPr>
            <p:cNvPr id="6" name="Picture 5" descr="A screenshot of a web page&#10;&#10;Description automatically generated with medium confidence">
              <a:extLst>
                <a:ext uri="{FF2B5EF4-FFF2-40B4-BE49-F238E27FC236}">
                  <a16:creationId xmlns:a16="http://schemas.microsoft.com/office/drawing/2014/main" id="{639413D2-E137-7405-7AFE-D645EA101790}"/>
                </a:ext>
              </a:extLst>
            </p:cNvPr>
            <p:cNvPicPr>
              <a:picLocks noChangeAspect="1"/>
            </p:cNvPicPr>
            <p:nvPr/>
          </p:nvPicPr>
          <p:blipFill rotWithShape="1">
            <a:blip r:embed="rId5"/>
            <a:srcRect l="22393" r="22060" b="21826"/>
            <a:stretch/>
          </p:blipFill>
          <p:spPr>
            <a:xfrm>
              <a:off x="7025777" y="2191205"/>
              <a:ext cx="5166223" cy="3584691"/>
            </a:xfrm>
            <a:prstGeom prst="rect">
              <a:avLst/>
            </a:prstGeom>
          </p:spPr>
        </p:pic>
        <p:pic>
          <p:nvPicPr>
            <p:cNvPr id="10" name="Picture 9" descr="A purple circle with black text&#10;&#10;Description automatically generated with low confidence">
              <a:extLst>
                <a:ext uri="{FF2B5EF4-FFF2-40B4-BE49-F238E27FC236}">
                  <a16:creationId xmlns:a16="http://schemas.microsoft.com/office/drawing/2014/main" id="{43654ACC-3B30-72D4-5E24-D1345C700442}"/>
                </a:ext>
              </a:extLst>
            </p:cNvPr>
            <p:cNvPicPr>
              <a:picLocks noChangeAspect="1"/>
            </p:cNvPicPr>
            <p:nvPr/>
          </p:nvPicPr>
          <p:blipFill rotWithShape="1">
            <a:blip r:embed="rId6"/>
            <a:srcRect l="7641" t="13334" r="6941" b="12076"/>
            <a:stretch/>
          </p:blipFill>
          <p:spPr>
            <a:xfrm>
              <a:off x="8586541" y="3346558"/>
              <a:ext cx="522514" cy="456275"/>
            </a:xfrm>
            <a:prstGeom prst="rect">
              <a:avLst/>
            </a:prstGeom>
          </p:spPr>
        </p:pic>
        <p:pic>
          <p:nvPicPr>
            <p:cNvPr id="11" name="Picture 10" descr="A picture containing text, font, logo, flash memory&#10;&#10;Description automatically generated">
              <a:extLst>
                <a:ext uri="{FF2B5EF4-FFF2-40B4-BE49-F238E27FC236}">
                  <a16:creationId xmlns:a16="http://schemas.microsoft.com/office/drawing/2014/main" id="{316BF9C8-2CB1-17DB-29C8-E48606CFAA01}"/>
                </a:ext>
              </a:extLst>
            </p:cNvPr>
            <p:cNvPicPr>
              <a:picLocks noChangeAspect="1"/>
            </p:cNvPicPr>
            <p:nvPr/>
          </p:nvPicPr>
          <p:blipFill>
            <a:blip r:embed="rId7"/>
            <a:stretch>
              <a:fillRect/>
            </a:stretch>
          </p:blipFill>
          <p:spPr>
            <a:xfrm>
              <a:off x="7026996" y="4186830"/>
              <a:ext cx="1722231" cy="447266"/>
            </a:xfrm>
            <a:prstGeom prst="rect">
              <a:avLst/>
            </a:prstGeom>
          </p:spPr>
        </p:pic>
      </p:grpSp>
    </p:spTree>
    <p:extLst>
      <p:ext uri="{BB962C8B-B14F-4D97-AF65-F5344CB8AC3E}">
        <p14:creationId xmlns:p14="http://schemas.microsoft.com/office/powerpoint/2010/main" val="275721294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2E6B"/>
        </a:solidFill>
        <a:effectLst/>
      </p:bgPr>
    </p:bg>
    <p:spTree>
      <p:nvGrpSpPr>
        <p:cNvPr id="1" name="Shape 659"/>
        <p:cNvGrpSpPr/>
        <p:nvPr/>
      </p:nvGrpSpPr>
      <p:grpSpPr>
        <a:xfrm>
          <a:off x="0" y="0"/>
          <a:ext cx="0" cy="0"/>
          <a:chOff x="0" y="0"/>
          <a:chExt cx="0" cy="0"/>
        </a:xfrm>
      </p:grpSpPr>
      <p:pic>
        <p:nvPicPr>
          <p:cNvPr id="660" name="Google Shape;660;p1"/>
          <p:cNvPicPr preferRelativeResize="0"/>
          <p:nvPr/>
        </p:nvPicPr>
        <p:blipFill rotWithShape="1">
          <a:blip r:embed="rId3">
            <a:alphaModFix amt="17000"/>
          </a:blip>
          <a:srcRect r="10425"/>
          <a:stretch/>
        </p:blipFill>
        <p:spPr>
          <a:xfrm>
            <a:off x="7940735" y="572407"/>
            <a:ext cx="4249679" cy="6285593"/>
          </a:xfrm>
          <a:prstGeom prst="rect">
            <a:avLst/>
          </a:prstGeom>
          <a:noFill/>
          <a:ln>
            <a:noFill/>
          </a:ln>
        </p:spPr>
      </p:pic>
      <p:pic>
        <p:nvPicPr>
          <p:cNvPr id="661" name="Google Shape;661;p1" descr="A picture containing text, clipart&#10;&#10;Description automatically generated">
            <a:hlinkClick r:id="rId4"/>
          </p:cNvPr>
          <p:cNvPicPr preferRelativeResize="0"/>
          <p:nvPr/>
        </p:nvPicPr>
        <p:blipFill rotWithShape="1">
          <a:blip r:embed="rId5">
            <a:alphaModFix/>
          </a:blip>
          <a:srcRect/>
          <a:stretch/>
        </p:blipFill>
        <p:spPr>
          <a:xfrm>
            <a:off x="8923192" y="5893013"/>
            <a:ext cx="3035300" cy="444500"/>
          </a:xfrm>
          <a:prstGeom prst="rect">
            <a:avLst/>
          </a:prstGeom>
          <a:noFill/>
          <a:ln>
            <a:noFill/>
          </a:ln>
        </p:spPr>
      </p:pic>
      <p:grpSp>
        <p:nvGrpSpPr>
          <p:cNvPr id="664" name="Google Shape;664;p1"/>
          <p:cNvGrpSpPr/>
          <p:nvPr/>
        </p:nvGrpSpPr>
        <p:grpSpPr>
          <a:xfrm>
            <a:off x="1588" y="6626833"/>
            <a:ext cx="12188826" cy="231167"/>
            <a:chOff x="0" y="6626832"/>
            <a:chExt cx="12188826" cy="231167"/>
          </a:xfrm>
        </p:grpSpPr>
        <p:sp>
          <p:nvSpPr>
            <p:cNvPr id="665" name="Google Shape;665;p1"/>
            <p:cNvSpPr/>
            <p:nvPr/>
          </p:nvSpPr>
          <p:spPr>
            <a:xfrm>
              <a:off x="0" y="6626832"/>
              <a:ext cx="4059383" cy="231167"/>
            </a:xfrm>
            <a:prstGeom prst="rect">
              <a:avLst/>
            </a:prstGeom>
            <a:solidFill>
              <a:srgbClr val="E65A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66" name="Google Shape;666;p1"/>
            <p:cNvSpPr/>
            <p:nvPr/>
          </p:nvSpPr>
          <p:spPr>
            <a:xfrm>
              <a:off x="4059383" y="6626832"/>
              <a:ext cx="4166275" cy="231167"/>
            </a:xfrm>
            <a:prstGeom prst="rect">
              <a:avLst/>
            </a:prstGeom>
            <a:solidFill>
              <a:srgbClr val="7B51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67" name="Google Shape;667;p1"/>
            <p:cNvSpPr/>
            <p:nvPr/>
          </p:nvSpPr>
          <p:spPr>
            <a:xfrm>
              <a:off x="8225658" y="6626832"/>
              <a:ext cx="3963168" cy="231167"/>
            </a:xfrm>
            <a:prstGeom prst="rect">
              <a:avLst/>
            </a:prstGeom>
            <a:solidFill>
              <a:srgbClr val="44BA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grpSp>
      <p:pic>
        <p:nvPicPr>
          <p:cNvPr id="3" name="Graphic 2">
            <a:extLst>
              <a:ext uri="{FF2B5EF4-FFF2-40B4-BE49-F238E27FC236}">
                <a16:creationId xmlns:a16="http://schemas.microsoft.com/office/drawing/2014/main" id="{3CFCD8F3-ED50-BB77-8062-5ABF771B2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14750" y="1047750"/>
            <a:ext cx="4762500" cy="4762500"/>
          </a:xfrm>
          <a:prstGeom prst="rect">
            <a:avLst/>
          </a:prstGeom>
        </p:spPr>
      </p:pic>
    </p:spTree>
    <p:extLst>
      <p:ext uri="{BB962C8B-B14F-4D97-AF65-F5344CB8AC3E}">
        <p14:creationId xmlns:p14="http://schemas.microsoft.com/office/powerpoint/2010/main" val="322347641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chemeClr val="accent2"/>
          </a:solidFill>
          <a:ln>
            <a:solidFill>
              <a:schemeClr val="accent2"/>
            </a:solid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2"/>
                </a:solidFill>
              </a:rPr>
              <a:t>Importing badges</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803255" y="886243"/>
            <a:ext cx="8792688" cy="1325563"/>
          </a:xfrm>
        </p:spPr>
        <p:txBody>
          <a:bodyPr/>
          <a:lstStyle/>
          <a:p>
            <a:r>
              <a:rPr lang="en-US" b="1">
                <a:solidFill>
                  <a:schemeClr val="accent2"/>
                </a:solidFill>
                <a:latin typeface="Lato" panose="020F0502020204030203" pitchFamily="34" charset="0"/>
                <a:ea typeface="Lato" panose="020F0502020204030203" pitchFamily="34" charset="0"/>
                <a:cs typeface="Lato" panose="020F0502020204030203" pitchFamily="34" charset="0"/>
              </a:rPr>
              <a:t>Importing credentials</a:t>
            </a:r>
          </a:p>
        </p:txBody>
      </p:sp>
      <p:sp>
        <p:nvSpPr>
          <p:cNvPr id="2" name="Content Placeholder 1">
            <a:extLst>
              <a:ext uri="{FF2B5EF4-FFF2-40B4-BE49-F238E27FC236}">
                <a16:creationId xmlns:a16="http://schemas.microsoft.com/office/drawing/2014/main" id="{E5511ECE-BE4D-3155-802D-B8B3D5737DFC}"/>
              </a:ext>
            </a:extLst>
          </p:cNvPr>
          <p:cNvSpPr>
            <a:spLocks noGrp="1"/>
          </p:cNvSpPr>
          <p:nvPr>
            <p:ph idx="1"/>
          </p:nvPr>
        </p:nvSpPr>
        <p:spPr>
          <a:xfrm>
            <a:off x="402422" y="2470526"/>
            <a:ext cx="6366513" cy="4351338"/>
          </a:xfrm>
        </p:spPr>
        <p:txBody>
          <a:bodyPr>
            <a:normAutofit/>
          </a:bodyPr>
          <a:lstStyle/>
          <a:p>
            <a:pPr marL="0" marR="0" lvl="0" indent="0">
              <a:spcBef>
                <a:spcPts val="0"/>
              </a:spcBef>
              <a:spcAft>
                <a:spcPts val="600"/>
              </a:spcAft>
              <a:buNone/>
            </a:pPr>
            <a:r>
              <a:rPr lang="en-US" sz="3600" kern="100">
                <a:solidFill>
                  <a:schemeClr val="accent6"/>
                </a:solidFill>
                <a:effectLst/>
                <a:latin typeface="Lato" panose="020F0502020204030203" pitchFamily="34" charset="0"/>
                <a:ea typeface="Lato" panose="020F0502020204030203" pitchFamily="34" charset="0"/>
                <a:cs typeface="Lato" panose="020F0502020204030203" pitchFamily="34" charset="0"/>
              </a:rPr>
              <a:t>Upload other credentials to your </a:t>
            </a:r>
            <a:r>
              <a:rPr lang="en-US" sz="3600" kern="100" err="1">
                <a:solidFill>
                  <a:schemeClr val="accent6"/>
                </a:solidFill>
                <a:effectLst/>
                <a:latin typeface="Lato" panose="020F0502020204030203" pitchFamily="34" charset="0"/>
                <a:ea typeface="Lato" panose="020F0502020204030203" pitchFamily="34" charset="0"/>
                <a:cs typeface="Lato" panose="020F0502020204030203" pitchFamily="34" charset="0"/>
              </a:rPr>
              <a:t>LifeJourney</a:t>
            </a:r>
            <a:r>
              <a:rPr lang="en-US" sz="3600" kern="100">
                <a:solidFill>
                  <a:schemeClr val="accent6"/>
                </a:solidFill>
                <a:effectLst/>
                <a:latin typeface="Lato" panose="020F0502020204030203" pitchFamily="34" charset="0"/>
                <a:ea typeface="Lato" panose="020F0502020204030203" pitchFamily="34" charset="0"/>
                <a:cs typeface="Lato" panose="020F0502020204030203" pitchFamily="34" charset="0"/>
              </a:rPr>
              <a:t> wallet. </a:t>
            </a:r>
          </a:p>
          <a:p>
            <a:pPr>
              <a:spcBef>
                <a:spcPts val="600"/>
              </a:spcBef>
              <a:spcAft>
                <a:spcPts val="600"/>
              </a:spcAft>
            </a:pPr>
            <a:r>
              <a:rPr lang="en-US" sz="3200" kern="100">
                <a:solidFill>
                  <a:schemeClr val="accent6"/>
                </a:solidFill>
                <a:latin typeface="Lato" panose="020F0502020204030203" pitchFamily="34" charset="0"/>
                <a:ea typeface="Lato" panose="020F0502020204030203" pitchFamily="34" charset="0"/>
                <a:cs typeface="Lato" panose="020F0502020204030203" pitchFamily="34" charset="0"/>
              </a:rPr>
              <a:t>Simple digital images of certificates or PDFs use the file import.</a:t>
            </a:r>
          </a:p>
          <a:p>
            <a:pPr>
              <a:spcBef>
                <a:spcPts val="600"/>
              </a:spcBef>
              <a:spcAft>
                <a:spcPts val="600"/>
              </a:spcAft>
            </a:pPr>
            <a:r>
              <a:rPr lang="en-US" sz="3200" kern="100">
                <a:solidFill>
                  <a:schemeClr val="accent6"/>
                </a:solidFill>
                <a:effectLst/>
                <a:latin typeface="Lato" panose="020F0502020204030203" pitchFamily="34" charset="0"/>
                <a:ea typeface="Lato" panose="020F0502020204030203" pitchFamily="34" charset="0"/>
                <a:cs typeface="Lato" panose="020F0502020204030203" pitchFamily="34" charset="0"/>
              </a:rPr>
              <a:t>Or, from your other badging provider you can get the badge code and use the JSON option.</a:t>
            </a:r>
            <a:endParaRPr lang="en-US" kern="100">
              <a:solidFill>
                <a:schemeClr val="accent6"/>
              </a:solidFill>
              <a:effectLst/>
              <a:latin typeface="Lato" panose="020F0502020204030203" pitchFamily="34" charset="0"/>
              <a:ea typeface="Lato" panose="020F0502020204030203" pitchFamily="34" charset="0"/>
              <a:cs typeface="Lato" panose="020F0502020204030203" pitchFamily="34" charset="0"/>
            </a:endParaRPr>
          </a:p>
        </p:txBody>
      </p:sp>
      <p:pic>
        <p:nvPicPr>
          <p:cNvPr id="6" name="Picture 5" descr="A screenshot of a phone&#10;&#10;Description automatically generated with low confidence">
            <a:extLst>
              <a:ext uri="{FF2B5EF4-FFF2-40B4-BE49-F238E27FC236}">
                <a16:creationId xmlns:a16="http://schemas.microsoft.com/office/drawing/2014/main" id="{595C0816-6A36-DCEF-AB7A-431CBA9A77E1}"/>
              </a:ext>
            </a:extLst>
          </p:cNvPr>
          <p:cNvPicPr>
            <a:picLocks noChangeAspect="1"/>
          </p:cNvPicPr>
          <p:nvPr/>
        </p:nvPicPr>
        <p:blipFill rotWithShape="1">
          <a:blip r:embed="rId5"/>
          <a:srcRect t="4587"/>
          <a:stretch/>
        </p:blipFill>
        <p:spPr>
          <a:xfrm>
            <a:off x="7196233" y="157296"/>
            <a:ext cx="3167180" cy="6543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353605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8" name="Picture 7" descr="A picture containing screenshot, light, fan, art&#10;&#10;Description automatically generated">
            <a:extLst>
              <a:ext uri="{FF2B5EF4-FFF2-40B4-BE49-F238E27FC236}">
                <a16:creationId xmlns:a16="http://schemas.microsoft.com/office/drawing/2014/main" id="{42CF125C-4BA8-F60F-CF7D-DA0C54F8FE3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505" r="22764"/>
          <a:stretch/>
        </p:blipFill>
        <p:spPr>
          <a:xfrm>
            <a:off x="6593778" y="36136"/>
            <a:ext cx="6366513" cy="6858000"/>
          </a:xfrm>
          <a:prstGeom prst="rect">
            <a:avLst/>
          </a:prstGeom>
        </p:spPr>
      </p:pic>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chemeClr val="accent2"/>
          </a:solidFill>
          <a:ln>
            <a:solidFill>
              <a:schemeClr val="accent2"/>
            </a:solid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2"/>
                </a:solidFill>
              </a:rPr>
              <a:t>Importing badges</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803255" y="406560"/>
            <a:ext cx="8792688" cy="1325563"/>
          </a:xfrm>
        </p:spPr>
        <p:txBody>
          <a:bodyPr/>
          <a:lstStyle/>
          <a:p>
            <a:r>
              <a:rPr lang="en-US" b="1">
                <a:solidFill>
                  <a:schemeClr val="accent2"/>
                </a:solidFill>
                <a:latin typeface="Lato" panose="020F0502020204030203" pitchFamily="34" charset="0"/>
                <a:ea typeface="Lato" panose="020F0502020204030203" pitchFamily="34" charset="0"/>
                <a:cs typeface="Lato" panose="020F0502020204030203" pitchFamily="34" charset="0"/>
              </a:rPr>
              <a:t>Wallet Security</a:t>
            </a:r>
          </a:p>
        </p:txBody>
      </p:sp>
      <p:sp>
        <p:nvSpPr>
          <p:cNvPr id="2" name="Content Placeholder 1">
            <a:extLst>
              <a:ext uri="{FF2B5EF4-FFF2-40B4-BE49-F238E27FC236}">
                <a16:creationId xmlns:a16="http://schemas.microsoft.com/office/drawing/2014/main" id="{E5511ECE-BE4D-3155-802D-B8B3D5737DFC}"/>
              </a:ext>
            </a:extLst>
          </p:cNvPr>
          <p:cNvSpPr>
            <a:spLocks noGrp="1"/>
          </p:cNvSpPr>
          <p:nvPr>
            <p:ph idx="1"/>
          </p:nvPr>
        </p:nvSpPr>
        <p:spPr>
          <a:xfrm>
            <a:off x="402422" y="1469036"/>
            <a:ext cx="6366513" cy="4873145"/>
          </a:xfrm>
        </p:spPr>
        <p:txBody>
          <a:bodyPr>
            <a:normAutofit/>
          </a:bodyPr>
          <a:lstStyle/>
          <a:p>
            <a:pPr marL="0" marR="0" lvl="0" indent="0">
              <a:spcBef>
                <a:spcPts val="0"/>
              </a:spcBef>
              <a:spcAft>
                <a:spcPts val="600"/>
              </a:spcAft>
              <a:buNone/>
            </a:pPr>
            <a:r>
              <a:rPr lang="en-US" sz="3600" kern="100">
                <a:solidFill>
                  <a:schemeClr val="accent6"/>
                </a:solidFill>
                <a:effectLst/>
                <a:latin typeface="Lato" panose="020F0502020204030203" pitchFamily="34" charset="0"/>
                <a:ea typeface="Lato" panose="020F0502020204030203" pitchFamily="34" charset="0"/>
                <a:cs typeface="Lato" panose="020F0502020204030203" pitchFamily="34" charset="0"/>
              </a:rPr>
              <a:t>Protect your digital identity &amp; credentials</a:t>
            </a:r>
          </a:p>
          <a:p>
            <a:pPr>
              <a:spcBef>
                <a:spcPts val="600"/>
              </a:spcBef>
              <a:spcAft>
                <a:spcPts val="600"/>
              </a:spcAft>
            </a:pPr>
            <a:r>
              <a:rPr lang="en-US" sz="3200" kern="100">
                <a:solidFill>
                  <a:schemeClr val="accent6"/>
                </a:solidFill>
                <a:latin typeface="Lato" panose="020F0502020204030203" pitchFamily="34" charset="0"/>
                <a:ea typeface="Lato" panose="020F0502020204030203" pitchFamily="34" charset="0"/>
                <a:cs typeface="Lato" panose="020F0502020204030203" pitchFamily="34" charset="0"/>
              </a:rPr>
              <a:t>Use strong passwords</a:t>
            </a:r>
          </a:p>
          <a:p>
            <a:pPr>
              <a:spcBef>
                <a:spcPts val="600"/>
              </a:spcBef>
              <a:spcAft>
                <a:spcPts val="600"/>
              </a:spcAft>
            </a:pPr>
            <a:r>
              <a:rPr lang="en-US" sz="3200" kern="100">
                <a:solidFill>
                  <a:schemeClr val="accent6"/>
                </a:solidFill>
                <a:effectLst/>
                <a:latin typeface="Lato" panose="020F0502020204030203" pitchFamily="34" charset="0"/>
                <a:ea typeface="Lato" panose="020F0502020204030203" pitchFamily="34" charset="0"/>
                <a:cs typeface="Lato" panose="020F0502020204030203" pitchFamily="34" charset="0"/>
              </a:rPr>
              <a:t>Securely store username</a:t>
            </a:r>
            <a:r>
              <a:rPr lang="en-US" sz="3200" kern="100">
                <a:solidFill>
                  <a:schemeClr val="accent6"/>
                </a:solidFill>
                <a:latin typeface="Lato" panose="020F0502020204030203" pitchFamily="34" charset="0"/>
                <a:ea typeface="Lato" panose="020F0502020204030203" pitchFamily="34" charset="0"/>
                <a:cs typeface="Lato" panose="020F0502020204030203" pitchFamily="34" charset="0"/>
              </a:rPr>
              <a:t> &amp; passwords</a:t>
            </a:r>
          </a:p>
          <a:p>
            <a:pPr>
              <a:spcBef>
                <a:spcPts val="600"/>
              </a:spcBef>
              <a:spcAft>
                <a:spcPts val="600"/>
              </a:spcAft>
            </a:pPr>
            <a:r>
              <a:rPr lang="en-US" sz="3200" kern="100">
                <a:solidFill>
                  <a:schemeClr val="accent6"/>
                </a:solidFill>
                <a:effectLst/>
                <a:latin typeface="Lato" panose="020F0502020204030203" pitchFamily="34" charset="0"/>
                <a:ea typeface="Lato" panose="020F0502020204030203" pitchFamily="34" charset="0"/>
                <a:cs typeface="Lato" panose="020F0502020204030203" pitchFamily="34" charset="0"/>
              </a:rPr>
              <a:t>Avoid unknown </a:t>
            </a:r>
            <a:r>
              <a:rPr lang="en-US" sz="3200" kern="100">
                <a:solidFill>
                  <a:schemeClr val="accent6"/>
                </a:solidFill>
                <a:latin typeface="Lato" panose="020F0502020204030203" pitchFamily="34" charset="0"/>
                <a:ea typeface="Lato" panose="020F0502020204030203" pitchFamily="34" charset="0"/>
                <a:cs typeface="Lato" panose="020F0502020204030203" pitchFamily="34" charset="0"/>
              </a:rPr>
              <a:t>links or downloads</a:t>
            </a:r>
          </a:p>
          <a:p>
            <a:pPr>
              <a:spcBef>
                <a:spcPts val="600"/>
              </a:spcBef>
              <a:spcAft>
                <a:spcPts val="600"/>
              </a:spcAft>
            </a:pPr>
            <a:r>
              <a:rPr lang="en-US" sz="3200" kern="100">
                <a:solidFill>
                  <a:schemeClr val="accent6"/>
                </a:solidFill>
                <a:effectLst/>
                <a:latin typeface="Lato" panose="020F0502020204030203" pitchFamily="34" charset="0"/>
                <a:ea typeface="Lato" panose="020F0502020204030203" pitchFamily="34" charset="0"/>
                <a:cs typeface="Lato" panose="020F0502020204030203" pitchFamily="34" charset="0"/>
              </a:rPr>
              <a:t>Prevent compromising your devices or email</a:t>
            </a:r>
            <a:endParaRPr lang="en-US" kern="100">
              <a:solidFill>
                <a:schemeClr val="accent6"/>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4201510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chemeClr val="accent2"/>
          </a:solidFill>
          <a:ln>
            <a:solidFill>
              <a:schemeClr val="accent2"/>
            </a:solid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2"/>
                </a:solidFill>
              </a:rPr>
              <a:t>Importing badges</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432432" y="847724"/>
            <a:ext cx="8792688" cy="1325563"/>
          </a:xfrm>
        </p:spPr>
        <p:txBody>
          <a:bodyPr/>
          <a:lstStyle/>
          <a:p>
            <a:r>
              <a:rPr lang="en-US" b="1">
                <a:solidFill>
                  <a:schemeClr val="accent2"/>
                </a:solidFill>
                <a:latin typeface="Lato" panose="020F0502020204030203" pitchFamily="34" charset="0"/>
                <a:ea typeface="Lato" panose="020F0502020204030203" pitchFamily="34" charset="0"/>
                <a:cs typeface="Lato" panose="020F0502020204030203" pitchFamily="34" charset="0"/>
              </a:rPr>
              <a:t>Be careful when sharing a badge publicly!</a:t>
            </a:r>
          </a:p>
        </p:txBody>
      </p:sp>
      <p:sp>
        <p:nvSpPr>
          <p:cNvPr id="2" name="Content Placeholder 1">
            <a:extLst>
              <a:ext uri="{FF2B5EF4-FFF2-40B4-BE49-F238E27FC236}">
                <a16:creationId xmlns:a16="http://schemas.microsoft.com/office/drawing/2014/main" id="{E5511ECE-BE4D-3155-802D-B8B3D5737DFC}"/>
              </a:ext>
            </a:extLst>
          </p:cNvPr>
          <p:cNvSpPr>
            <a:spLocks noGrp="1"/>
          </p:cNvSpPr>
          <p:nvPr>
            <p:ph idx="1"/>
          </p:nvPr>
        </p:nvSpPr>
        <p:spPr>
          <a:xfrm>
            <a:off x="402422" y="2758190"/>
            <a:ext cx="5143939" cy="3583991"/>
          </a:xfrm>
        </p:spPr>
        <p:txBody>
          <a:bodyPr>
            <a:normAutofit fontScale="92500"/>
          </a:bodyPr>
          <a:lstStyle/>
          <a:p>
            <a:pPr>
              <a:spcBef>
                <a:spcPts val="600"/>
              </a:spcBef>
              <a:spcAft>
                <a:spcPts val="600"/>
              </a:spcAft>
            </a:pPr>
            <a:r>
              <a:rPr lang="en-US" sz="3200" kern="100">
                <a:solidFill>
                  <a:schemeClr val="accent6"/>
                </a:solidFill>
                <a:latin typeface="Lato" panose="020F0502020204030203" pitchFamily="34" charset="0"/>
                <a:ea typeface="Lato" panose="020F0502020204030203" pitchFamily="34" charset="0"/>
                <a:cs typeface="Lato" panose="020F0502020204030203" pitchFamily="34" charset="0"/>
              </a:rPr>
              <a:t>Avoid sharing baked images</a:t>
            </a:r>
          </a:p>
          <a:p>
            <a:pPr>
              <a:spcBef>
                <a:spcPts val="600"/>
              </a:spcBef>
              <a:spcAft>
                <a:spcPts val="600"/>
              </a:spcAft>
            </a:pPr>
            <a:r>
              <a:rPr lang="en-US" sz="3200" kern="100">
                <a:solidFill>
                  <a:schemeClr val="accent6"/>
                </a:solidFill>
                <a:effectLst/>
                <a:latin typeface="Lato" panose="020F0502020204030203" pitchFamily="34" charset="0"/>
                <a:ea typeface="Lato" panose="020F0502020204030203" pitchFamily="34" charset="0"/>
                <a:cs typeface="Lato" panose="020F0502020204030203" pitchFamily="34" charset="0"/>
              </a:rPr>
              <a:t>Don’t use the verifiable </a:t>
            </a:r>
            <a:r>
              <a:rPr lang="en-US" sz="3200" kern="100">
                <a:solidFill>
                  <a:schemeClr val="accent6"/>
                </a:solidFill>
                <a:latin typeface="Lato" panose="020F0502020204030203" pitchFamily="34" charset="0"/>
                <a:ea typeface="Lato" panose="020F0502020204030203" pitchFamily="34" charset="0"/>
                <a:cs typeface="Lato" panose="020F0502020204030203" pitchFamily="34" charset="0"/>
              </a:rPr>
              <a:t>URLs; use the social media link or public link</a:t>
            </a:r>
          </a:p>
          <a:p>
            <a:pPr>
              <a:spcBef>
                <a:spcPts val="600"/>
              </a:spcBef>
              <a:spcAft>
                <a:spcPts val="600"/>
              </a:spcAft>
            </a:pPr>
            <a:r>
              <a:rPr lang="en-US" sz="3200" kern="100">
                <a:solidFill>
                  <a:schemeClr val="accent6"/>
                </a:solidFill>
                <a:effectLst/>
                <a:latin typeface="Lato" panose="020F0502020204030203" pitchFamily="34" charset="0"/>
                <a:ea typeface="Lato" panose="020F0502020204030203" pitchFamily="34" charset="0"/>
                <a:cs typeface="Lato" panose="020F0502020204030203" pitchFamily="34" charset="0"/>
              </a:rPr>
              <a:t>Share only with trusted platforms</a:t>
            </a:r>
          </a:p>
          <a:p>
            <a:pPr>
              <a:spcBef>
                <a:spcPts val="600"/>
              </a:spcBef>
              <a:spcAft>
                <a:spcPts val="600"/>
              </a:spcAft>
            </a:pPr>
            <a:r>
              <a:rPr lang="en-US" sz="3200" kern="100">
                <a:solidFill>
                  <a:schemeClr val="accent6"/>
                </a:solidFill>
                <a:latin typeface="Lato" panose="020F0502020204030203" pitchFamily="34" charset="0"/>
                <a:ea typeface="Lato" panose="020F0502020204030203" pitchFamily="34" charset="0"/>
                <a:cs typeface="Lato" panose="020F0502020204030203" pitchFamily="34" charset="0"/>
              </a:rPr>
              <a:t>Check privacy settings</a:t>
            </a:r>
            <a:endParaRPr lang="en-US" kern="100">
              <a:solidFill>
                <a:schemeClr val="accent6"/>
              </a:solidFill>
              <a:effectLst/>
              <a:latin typeface="Lato" panose="020F0502020204030203" pitchFamily="34" charset="0"/>
              <a:ea typeface="Lato" panose="020F0502020204030203" pitchFamily="34" charset="0"/>
              <a:cs typeface="Lato" panose="020F0502020204030203" pitchFamily="34" charset="0"/>
            </a:endParaRPr>
          </a:p>
        </p:txBody>
      </p:sp>
      <p:pic>
        <p:nvPicPr>
          <p:cNvPr id="6" name="Picture 5" descr="A sample of sharing an open badge.">
            <a:extLst>
              <a:ext uri="{FF2B5EF4-FFF2-40B4-BE49-F238E27FC236}">
                <a16:creationId xmlns:a16="http://schemas.microsoft.com/office/drawing/2014/main" id="{9675519C-7E24-E6B8-E035-5C76966A23EB}"/>
              </a:ext>
            </a:extLst>
          </p:cNvPr>
          <p:cNvPicPr>
            <a:picLocks noChangeAspect="1"/>
          </p:cNvPicPr>
          <p:nvPr/>
        </p:nvPicPr>
        <p:blipFill>
          <a:blip r:embed="rId5"/>
          <a:stretch>
            <a:fillRect/>
          </a:stretch>
        </p:blipFill>
        <p:spPr>
          <a:xfrm>
            <a:off x="5820578" y="2419589"/>
            <a:ext cx="5969000" cy="3213100"/>
          </a:xfrm>
          <a:prstGeom prst="rect">
            <a:avLst/>
          </a:prstGeom>
        </p:spPr>
      </p:pic>
    </p:spTree>
    <p:extLst>
      <p:ext uri="{BB962C8B-B14F-4D97-AF65-F5344CB8AC3E}">
        <p14:creationId xmlns:p14="http://schemas.microsoft.com/office/powerpoint/2010/main" val="269956682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B2E6B"/>
        </a:solidFill>
        <a:effectLst/>
      </p:bgPr>
    </p:bg>
    <p:spTree>
      <p:nvGrpSpPr>
        <p:cNvPr id="1" name="Shape 659"/>
        <p:cNvGrpSpPr/>
        <p:nvPr/>
      </p:nvGrpSpPr>
      <p:grpSpPr>
        <a:xfrm>
          <a:off x="0" y="0"/>
          <a:ext cx="0" cy="0"/>
          <a:chOff x="0" y="0"/>
          <a:chExt cx="0" cy="0"/>
        </a:xfrm>
      </p:grpSpPr>
      <p:pic>
        <p:nvPicPr>
          <p:cNvPr id="660" name="Google Shape;660;p1"/>
          <p:cNvPicPr preferRelativeResize="0"/>
          <p:nvPr/>
        </p:nvPicPr>
        <p:blipFill rotWithShape="1">
          <a:blip r:embed="rId3">
            <a:alphaModFix amt="17000"/>
          </a:blip>
          <a:srcRect r="10425"/>
          <a:stretch/>
        </p:blipFill>
        <p:spPr>
          <a:xfrm>
            <a:off x="7940735" y="572407"/>
            <a:ext cx="4249679" cy="6285593"/>
          </a:xfrm>
          <a:prstGeom prst="rect">
            <a:avLst/>
          </a:prstGeom>
          <a:noFill/>
          <a:ln>
            <a:noFill/>
          </a:ln>
        </p:spPr>
      </p:pic>
      <p:pic>
        <p:nvPicPr>
          <p:cNvPr id="661" name="Google Shape;661;p1" descr="A picture containing text, clipart&#10;&#10;Description automatically generated">
            <a:hlinkClick r:id="rId4"/>
          </p:cNvPr>
          <p:cNvPicPr preferRelativeResize="0"/>
          <p:nvPr/>
        </p:nvPicPr>
        <p:blipFill rotWithShape="1">
          <a:blip r:embed="rId5">
            <a:alphaModFix/>
          </a:blip>
          <a:srcRect/>
          <a:stretch/>
        </p:blipFill>
        <p:spPr>
          <a:xfrm>
            <a:off x="8923192" y="5893013"/>
            <a:ext cx="3035300" cy="444500"/>
          </a:xfrm>
          <a:prstGeom prst="rect">
            <a:avLst/>
          </a:prstGeom>
          <a:noFill/>
          <a:ln>
            <a:noFill/>
          </a:ln>
        </p:spPr>
      </p:pic>
      <p:grpSp>
        <p:nvGrpSpPr>
          <p:cNvPr id="664" name="Google Shape;664;p1"/>
          <p:cNvGrpSpPr/>
          <p:nvPr/>
        </p:nvGrpSpPr>
        <p:grpSpPr>
          <a:xfrm>
            <a:off x="1588" y="6626833"/>
            <a:ext cx="12188826" cy="231167"/>
            <a:chOff x="0" y="6626832"/>
            <a:chExt cx="12188826" cy="231167"/>
          </a:xfrm>
        </p:grpSpPr>
        <p:sp>
          <p:nvSpPr>
            <p:cNvPr id="665" name="Google Shape;665;p1"/>
            <p:cNvSpPr/>
            <p:nvPr/>
          </p:nvSpPr>
          <p:spPr>
            <a:xfrm>
              <a:off x="0" y="6626832"/>
              <a:ext cx="4059383" cy="231167"/>
            </a:xfrm>
            <a:prstGeom prst="rect">
              <a:avLst/>
            </a:prstGeom>
            <a:solidFill>
              <a:srgbClr val="E65A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66" name="Google Shape;666;p1"/>
            <p:cNvSpPr/>
            <p:nvPr/>
          </p:nvSpPr>
          <p:spPr>
            <a:xfrm>
              <a:off x="4059383" y="6626832"/>
              <a:ext cx="4166275" cy="231167"/>
            </a:xfrm>
            <a:prstGeom prst="rect">
              <a:avLst/>
            </a:prstGeom>
            <a:solidFill>
              <a:srgbClr val="7B51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67" name="Google Shape;667;p1"/>
            <p:cNvSpPr/>
            <p:nvPr/>
          </p:nvSpPr>
          <p:spPr>
            <a:xfrm>
              <a:off x="8225658" y="6626832"/>
              <a:ext cx="3963168" cy="231167"/>
            </a:xfrm>
            <a:prstGeom prst="rect">
              <a:avLst/>
            </a:prstGeom>
            <a:solidFill>
              <a:srgbClr val="44BA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grpSp>
      <p:sp>
        <p:nvSpPr>
          <p:cNvPr id="2" name="TextBox 1">
            <a:extLst>
              <a:ext uri="{FF2B5EF4-FFF2-40B4-BE49-F238E27FC236}">
                <a16:creationId xmlns:a16="http://schemas.microsoft.com/office/drawing/2014/main" id="{6F05A7C6-5E79-7952-7512-81E70BFE9DED}"/>
              </a:ext>
            </a:extLst>
          </p:cNvPr>
          <p:cNvSpPr txBox="1"/>
          <p:nvPr/>
        </p:nvSpPr>
        <p:spPr>
          <a:xfrm>
            <a:off x="48901" y="680586"/>
            <a:ext cx="12190414" cy="2185214"/>
          </a:xfrm>
          <a:prstGeom prst="rect">
            <a:avLst/>
          </a:prstGeom>
          <a:noFill/>
        </p:spPr>
        <p:txBody>
          <a:bodyPr wrap="square" rtlCol="0">
            <a:spAutoFit/>
          </a:bodyPr>
          <a:lstStyle/>
          <a:p>
            <a:pPr algn="ctr"/>
            <a:r>
              <a:rPr lang="en-US" sz="4800">
                <a:solidFill>
                  <a:schemeClr val="bg1"/>
                </a:solidFill>
                <a:latin typeface="Lato" panose="020F0502020204030203" pitchFamily="34" charset="0"/>
                <a:ea typeface="Lato" panose="020F0502020204030203" pitchFamily="34" charset="0"/>
                <a:cs typeface="Lato" panose="020F0502020204030203" pitchFamily="34" charset="0"/>
              </a:rPr>
              <a:t>Activity Completion</a:t>
            </a:r>
          </a:p>
          <a:p>
            <a:pPr algn="ctr"/>
            <a:endParaRPr lang="en-US" sz="4800">
              <a:solidFill>
                <a:schemeClr val="bg1"/>
              </a:solidFill>
              <a:latin typeface="Lato" panose="020F0502020204030203" pitchFamily="34" charset="0"/>
              <a:ea typeface="Lato" panose="020F0502020204030203" pitchFamily="34" charset="0"/>
              <a:cs typeface="Lato" panose="020F0502020204030203" pitchFamily="34" charset="0"/>
            </a:endParaRPr>
          </a:p>
          <a:p>
            <a:pPr algn="ctr"/>
            <a:r>
              <a:rPr lang="en-US" sz="4000" i="1">
                <a:solidFill>
                  <a:schemeClr val="bg1"/>
                </a:solidFill>
                <a:latin typeface="Lato" panose="020F0502020204030203" pitchFamily="34" charset="0"/>
                <a:ea typeface="Lato" panose="020F0502020204030203" pitchFamily="34" charset="0"/>
                <a:cs typeface="Lato" panose="020F0502020204030203" pitchFamily="34" charset="0"/>
              </a:rPr>
              <a:t>Earn your badge!</a:t>
            </a:r>
          </a:p>
        </p:txBody>
      </p:sp>
      <p:pic>
        <p:nvPicPr>
          <p:cNvPr id="4" name="Graphic 3">
            <a:extLst>
              <a:ext uri="{FF2B5EF4-FFF2-40B4-BE49-F238E27FC236}">
                <a16:creationId xmlns:a16="http://schemas.microsoft.com/office/drawing/2014/main" id="{E99B67C6-8706-20B1-15E0-9EEE12A87D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34857" y="3200613"/>
            <a:ext cx="2914650" cy="2914650"/>
          </a:xfrm>
          <a:prstGeom prst="rect">
            <a:avLst/>
          </a:prstGeom>
        </p:spPr>
      </p:pic>
    </p:spTree>
    <p:extLst>
      <p:ext uri="{BB962C8B-B14F-4D97-AF65-F5344CB8AC3E}">
        <p14:creationId xmlns:p14="http://schemas.microsoft.com/office/powerpoint/2010/main" val="127729491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4" name="Title 3">
            <a:extLst>
              <a:ext uri="{FF2B5EF4-FFF2-40B4-BE49-F238E27FC236}">
                <a16:creationId xmlns:a16="http://schemas.microsoft.com/office/drawing/2014/main" id="{9E56E712-B189-F61D-2D38-A54062FCE399}"/>
              </a:ext>
            </a:extLst>
          </p:cNvPr>
          <p:cNvSpPr>
            <a:spLocks noGrp="1"/>
          </p:cNvSpPr>
          <p:nvPr>
            <p:ph type="title"/>
          </p:nvPr>
        </p:nvSpPr>
        <p:spPr>
          <a:xfrm>
            <a:off x="471538" y="1516526"/>
            <a:ext cx="7057418" cy="1325563"/>
          </a:xfrm>
        </p:spPr>
        <p:txBody>
          <a:bodyPr>
            <a:noAutofit/>
          </a:bodyPr>
          <a:lstStyle/>
          <a:p>
            <a:r>
              <a:rPr lang="en-US" b="1">
                <a:solidFill>
                  <a:schemeClr val="accent6"/>
                </a:solidFill>
                <a:latin typeface="Lato" panose="020F0502020204030203" pitchFamily="34" charset="0"/>
                <a:ea typeface="Lato" panose="020F0502020204030203" pitchFamily="34" charset="0"/>
                <a:cs typeface="Lato" panose="020F0502020204030203" pitchFamily="34" charset="0"/>
              </a:rPr>
              <a:t>Take the Digital Credentials Literacy Quiz</a:t>
            </a:r>
          </a:p>
        </p:txBody>
      </p:sp>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chemeClr val="accent6"/>
          </a:solidFill>
          <a:ln>
            <a:solidFill>
              <a:schemeClr val="accent6"/>
            </a:solid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F49F7CBD-F85C-83A8-A722-473378D2B477}"/>
              </a:ext>
            </a:extLst>
          </p:cNvPr>
          <p:cNvSpPr txBox="1"/>
          <p:nvPr/>
        </p:nvSpPr>
        <p:spPr>
          <a:xfrm>
            <a:off x="988541" y="232090"/>
            <a:ext cx="3079876" cy="369332"/>
          </a:xfrm>
          <a:prstGeom prst="rect">
            <a:avLst/>
          </a:prstGeom>
          <a:noFill/>
        </p:spPr>
        <p:txBody>
          <a:bodyPr wrap="square" rtlCol="0">
            <a:spAutoFit/>
          </a:bodyPr>
          <a:lstStyle/>
          <a:p>
            <a:r>
              <a:rPr lang="en-US" b="1">
                <a:solidFill>
                  <a:schemeClr val="accent6"/>
                </a:solidFill>
              </a:rPr>
              <a:t>Earn your Badge</a:t>
            </a:r>
          </a:p>
        </p:txBody>
      </p:sp>
      <p:sp>
        <p:nvSpPr>
          <p:cNvPr id="8" name="Title 3">
            <a:extLst>
              <a:ext uri="{FF2B5EF4-FFF2-40B4-BE49-F238E27FC236}">
                <a16:creationId xmlns:a16="http://schemas.microsoft.com/office/drawing/2014/main" id="{68D3DD12-DF77-F1E4-CB11-A3A4740F4A53}"/>
              </a:ext>
            </a:extLst>
          </p:cNvPr>
          <p:cNvSpPr txBox="1">
            <a:spLocks/>
          </p:cNvSpPr>
          <p:nvPr/>
        </p:nvSpPr>
        <p:spPr>
          <a:xfrm>
            <a:off x="471538" y="3659172"/>
            <a:ext cx="642702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2400">
                <a:solidFill>
                  <a:schemeClr val="accent6"/>
                </a:solidFill>
                <a:latin typeface="Lato" panose="020F0502020204030203" pitchFamily="34" charset="0"/>
                <a:ea typeface="Lato" panose="020F0502020204030203" pitchFamily="34" charset="0"/>
                <a:cs typeface="Lato" panose="020F0502020204030203" pitchFamily="34" charset="0"/>
              </a:rPr>
              <a:t>Earn a 70% or better (7/10) as a passing score. </a:t>
            </a:r>
          </a:p>
          <a:p>
            <a:pPr marL="571500" indent="-571500">
              <a:buFont typeface="Arial" panose="020B0604020202020204" pitchFamily="34" charset="0"/>
              <a:buChar char="•"/>
            </a:pPr>
            <a:endParaRPr lang="en-US" sz="2400">
              <a:solidFill>
                <a:schemeClr val="accent6"/>
              </a:solidFill>
              <a:latin typeface="Lato" panose="020F0502020204030203" pitchFamily="34" charset="0"/>
              <a:ea typeface="Lato" panose="020F0502020204030203" pitchFamily="34" charset="0"/>
              <a:cs typeface="Lato" panose="020F0502020204030203" pitchFamily="34" charset="0"/>
            </a:endParaRPr>
          </a:p>
          <a:p>
            <a:pPr marL="571500" indent="-571500">
              <a:buFont typeface="Arial" panose="020B0604020202020204" pitchFamily="34" charset="0"/>
              <a:buChar char="•"/>
            </a:pPr>
            <a:r>
              <a:rPr lang="en-US" sz="2400">
                <a:solidFill>
                  <a:schemeClr val="accent6"/>
                </a:solidFill>
                <a:latin typeface="Lato" panose="020F0502020204030203" pitchFamily="34" charset="0"/>
                <a:ea typeface="Lato" panose="020F0502020204030203" pitchFamily="34" charset="0"/>
                <a:cs typeface="Lato" panose="020F0502020204030203" pitchFamily="34" charset="0"/>
              </a:rPr>
              <a:t>A link to the survey is in the Success Center.</a:t>
            </a:r>
          </a:p>
          <a:p>
            <a:pPr marL="571500" indent="-571500">
              <a:buFont typeface="Arial" panose="020B0604020202020204" pitchFamily="34" charset="0"/>
              <a:buChar char="•"/>
            </a:pPr>
            <a:endParaRPr lang="en-US" sz="2400">
              <a:solidFill>
                <a:schemeClr val="accent6"/>
              </a:solidFill>
              <a:latin typeface="Lato" panose="020F0502020204030203" pitchFamily="34" charset="0"/>
              <a:ea typeface="Lato" panose="020F0502020204030203" pitchFamily="34" charset="0"/>
              <a:cs typeface="Lato" panose="020F0502020204030203" pitchFamily="34" charset="0"/>
            </a:endParaRPr>
          </a:p>
        </p:txBody>
      </p:sp>
      <p:pic>
        <p:nvPicPr>
          <p:cNvPr id="2" name="Graphic 1">
            <a:extLst>
              <a:ext uri="{FF2B5EF4-FFF2-40B4-BE49-F238E27FC236}">
                <a16:creationId xmlns:a16="http://schemas.microsoft.com/office/drawing/2014/main" id="{0E3E7F8C-EA3B-21DD-FF29-ABD106C789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8093" y="2307524"/>
            <a:ext cx="2914650" cy="2914650"/>
          </a:xfrm>
          <a:prstGeom prst="rect">
            <a:avLst/>
          </a:prstGeom>
        </p:spPr>
      </p:pic>
    </p:spTree>
    <p:extLst>
      <p:ext uri="{BB962C8B-B14F-4D97-AF65-F5344CB8AC3E}">
        <p14:creationId xmlns:p14="http://schemas.microsoft.com/office/powerpoint/2010/main" val="22186027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4" name="Title 3">
            <a:extLst>
              <a:ext uri="{FF2B5EF4-FFF2-40B4-BE49-F238E27FC236}">
                <a16:creationId xmlns:a16="http://schemas.microsoft.com/office/drawing/2014/main" id="{9E56E712-B189-F61D-2D38-A54062FCE399}"/>
              </a:ext>
            </a:extLst>
          </p:cNvPr>
          <p:cNvSpPr>
            <a:spLocks noGrp="1"/>
          </p:cNvSpPr>
          <p:nvPr>
            <p:ph type="title"/>
          </p:nvPr>
        </p:nvSpPr>
        <p:spPr>
          <a:xfrm>
            <a:off x="471537" y="1516526"/>
            <a:ext cx="7888691" cy="1325563"/>
          </a:xfrm>
        </p:spPr>
        <p:txBody>
          <a:bodyPr>
            <a:noAutofit/>
          </a:bodyPr>
          <a:lstStyle/>
          <a:p>
            <a:r>
              <a:rPr lang="en-US" b="1">
                <a:solidFill>
                  <a:schemeClr val="accent6"/>
                </a:solidFill>
                <a:latin typeface="Lato" panose="020F0502020204030203" pitchFamily="34" charset="0"/>
                <a:ea typeface="Lato" panose="020F0502020204030203" pitchFamily="34" charset="0"/>
                <a:cs typeface="Lato" panose="020F0502020204030203" pitchFamily="34" charset="0"/>
              </a:rPr>
              <a:t>Take the Digital Credentials Literacy Quiz</a:t>
            </a:r>
          </a:p>
        </p:txBody>
      </p:sp>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chemeClr val="accent6"/>
          </a:solidFill>
          <a:ln>
            <a:solidFill>
              <a:schemeClr val="accent6"/>
            </a:solid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F49F7CBD-F85C-83A8-A722-473378D2B477}"/>
              </a:ext>
            </a:extLst>
          </p:cNvPr>
          <p:cNvSpPr txBox="1"/>
          <p:nvPr/>
        </p:nvSpPr>
        <p:spPr>
          <a:xfrm>
            <a:off x="988541" y="232090"/>
            <a:ext cx="3079876" cy="369332"/>
          </a:xfrm>
          <a:prstGeom prst="rect">
            <a:avLst/>
          </a:prstGeom>
          <a:noFill/>
        </p:spPr>
        <p:txBody>
          <a:bodyPr wrap="square" rtlCol="0">
            <a:spAutoFit/>
          </a:bodyPr>
          <a:lstStyle/>
          <a:p>
            <a:r>
              <a:rPr lang="en-US" b="1">
                <a:solidFill>
                  <a:schemeClr val="accent6"/>
                </a:solidFill>
              </a:rPr>
              <a:t>Earn your Badge</a:t>
            </a:r>
          </a:p>
        </p:txBody>
      </p:sp>
      <p:sp>
        <p:nvSpPr>
          <p:cNvPr id="8" name="Title 3">
            <a:extLst>
              <a:ext uri="{FF2B5EF4-FFF2-40B4-BE49-F238E27FC236}">
                <a16:creationId xmlns:a16="http://schemas.microsoft.com/office/drawing/2014/main" id="{68D3DD12-DF77-F1E4-CB11-A3A4740F4A53}"/>
              </a:ext>
            </a:extLst>
          </p:cNvPr>
          <p:cNvSpPr txBox="1">
            <a:spLocks/>
          </p:cNvSpPr>
          <p:nvPr/>
        </p:nvSpPr>
        <p:spPr>
          <a:xfrm>
            <a:off x="1112805" y="5471556"/>
            <a:ext cx="1037063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0" i="0" u="sng">
                <a:solidFill>
                  <a:srgbClr val="0078D7"/>
                </a:solidFill>
                <a:effectLst/>
                <a:latin typeface="Lato" panose="020F0502020204030203" pitchFamily="34" charset="0"/>
                <a:ea typeface="Lato" panose="020F0502020204030203" pitchFamily="34" charset="0"/>
                <a:cs typeface="Lato" panose="020F0502020204030203" pitchFamily="34" charset="0"/>
                <a:hlinkClick r:id="rId3" tooltip="https://www.surveymonkey.com/r/CLRquiz"/>
              </a:rPr>
              <a:t>https://www.surveymonkey.com/r/CLRquiz</a:t>
            </a:r>
            <a:endParaRPr lang="en-US" sz="3600">
              <a:solidFill>
                <a:schemeClr val="accent6"/>
              </a:solidFill>
              <a:latin typeface="Lato" panose="020F0502020204030203" pitchFamily="34" charset="0"/>
              <a:ea typeface="Lato" panose="020F0502020204030203" pitchFamily="34" charset="0"/>
              <a:cs typeface="Lato" panose="020F0502020204030203" pitchFamily="34" charset="0"/>
            </a:endParaRPr>
          </a:p>
          <a:p>
            <a:endParaRPr lang="en-US" sz="2400">
              <a:solidFill>
                <a:schemeClr val="accent6"/>
              </a:solidFill>
              <a:latin typeface="Lato" panose="020F0502020204030203" pitchFamily="34" charset="0"/>
              <a:ea typeface="Lato" panose="020F0502020204030203" pitchFamily="34" charset="0"/>
              <a:cs typeface="Lato" panose="020F0502020204030203" pitchFamily="34" charset="0"/>
            </a:endParaRPr>
          </a:p>
        </p:txBody>
      </p:sp>
      <p:pic>
        <p:nvPicPr>
          <p:cNvPr id="2" name="Graphic 1">
            <a:extLst>
              <a:ext uri="{FF2B5EF4-FFF2-40B4-BE49-F238E27FC236}">
                <a16:creationId xmlns:a16="http://schemas.microsoft.com/office/drawing/2014/main" id="{0E3E7F8C-EA3B-21DD-FF29-ABD106C789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3096" y="514350"/>
            <a:ext cx="2914650" cy="2914650"/>
          </a:xfrm>
          <a:prstGeom prst="rect">
            <a:avLst/>
          </a:prstGeom>
        </p:spPr>
      </p:pic>
      <p:pic>
        <p:nvPicPr>
          <p:cNvPr id="6" name="Picture 5" descr="A qr code with black squares&#10;&#10;Description automatically generated with low confidence">
            <a:extLst>
              <a:ext uri="{FF2B5EF4-FFF2-40B4-BE49-F238E27FC236}">
                <a16:creationId xmlns:a16="http://schemas.microsoft.com/office/drawing/2014/main" id="{AB5A718B-F11E-02B2-E48D-83614FAC0129}"/>
              </a:ext>
            </a:extLst>
          </p:cNvPr>
          <p:cNvPicPr>
            <a:picLocks noChangeAspect="1"/>
          </p:cNvPicPr>
          <p:nvPr/>
        </p:nvPicPr>
        <p:blipFill>
          <a:blip r:embed="rId6"/>
          <a:stretch>
            <a:fillRect/>
          </a:stretch>
        </p:blipFill>
        <p:spPr>
          <a:xfrm>
            <a:off x="4310742" y="3103481"/>
            <a:ext cx="2441379" cy="2441379"/>
          </a:xfrm>
          <a:prstGeom prst="rect">
            <a:avLst/>
          </a:prstGeom>
        </p:spPr>
      </p:pic>
    </p:spTree>
    <p:extLst>
      <p:ext uri="{BB962C8B-B14F-4D97-AF65-F5344CB8AC3E}">
        <p14:creationId xmlns:p14="http://schemas.microsoft.com/office/powerpoint/2010/main" val="185828362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B2E6B"/>
        </a:solidFill>
        <a:effectLst/>
      </p:bgPr>
    </p:bg>
    <p:spTree>
      <p:nvGrpSpPr>
        <p:cNvPr id="1" name="Shape 659"/>
        <p:cNvGrpSpPr/>
        <p:nvPr/>
      </p:nvGrpSpPr>
      <p:grpSpPr>
        <a:xfrm>
          <a:off x="0" y="0"/>
          <a:ext cx="0" cy="0"/>
          <a:chOff x="0" y="0"/>
          <a:chExt cx="0" cy="0"/>
        </a:xfrm>
      </p:grpSpPr>
      <p:pic>
        <p:nvPicPr>
          <p:cNvPr id="660" name="Google Shape;660;p1"/>
          <p:cNvPicPr preferRelativeResize="0"/>
          <p:nvPr/>
        </p:nvPicPr>
        <p:blipFill rotWithShape="1">
          <a:blip r:embed="rId3">
            <a:alphaModFix amt="17000"/>
          </a:blip>
          <a:srcRect r="10425"/>
          <a:stretch/>
        </p:blipFill>
        <p:spPr>
          <a:xfrm>
            <a:off x="7940735" y="572407"/>
            <a:ext cx="4249679" cy="6285593"/>
          </a:xfrm>
          <a:prstGeom prst="rect">
            <a:avLst/>
          </a:prstGeom>
          <a:noFill/>
          <a:ln>
            <a:noFill/>
          </a:ln>
        </p:spPr>
      </p:pic>
      <p:pic>
        <p:nvPicPr>
          <p:cNvPr id="661" name="Google Shape;661;p1" descr="A picture containing text, clipart&#10;&#10;Description automatically generated">
            <a:hlinkClick r:id="rId4"/>
          </p:cNvPr>
          <p:cNvPicPr preferRelativeResize="0"/>
          <p:nvPr/>
        </p:nvPicPr>
        <p:blipFill rotWithShape="1">
          <a:blip r:embed="rId5">
            <a:alphaModFix/>
          </a:blip>
          <a:srcRect/>
          <a:stretch/>
        </p:blipFill>
        <p:spPr>
          <a:xfrm>
            <a:off x="8923192" y="5893013"/>
            <a:ext cx="3035300" cy="444500"/>
          </a:xfrm>
          <a:prstGeom prst="rect">
            <a:avLst/>
          </a:prstGeom>
          <a:noFill/>
          <a:ln>
            <a:noFill/>
          </a:ln>
        </p:spPr>
      </p:pic>
      <p:grpSp>
        <p:nvGrpSpPr>
          <p:cNvPr id="664" name="Google Shape;664;p1"/>
          <p:cNvGrpSpPr/>
          <p:nvPr/>
        </p:nvGrpSpPr>
        <p:grpSpPr>
          <a:xfrm>
            <a:off x="1588" y="6626833"/>
            <a:ext cx="12188826" cy="231167"/>
            <a:chOff x="0" y="6626832"/>
            <a:chExt cx="12188826" cy="231167"/>
          </a:xfrm>
        </p:grpSpPr>
        <p:sp>
          <p:nvSpPr>
            <p:cNvPr id="665" name="Google Shape;665;p1"/>
            <p:cNvSpPr/>
            <p:nvPr/>
          </p:nvSpPr>
          <p:spPr>
            <a:xfrm>
              <a:off x="0" y="6626832"/>
              <a:ext cx="4059383" cy="231167"/>
            </a:xfrm>
            <a:prstGeom prst="rect">
              <a:avLst/>
            </a:prstGeom>
            <a:solidFill>
              <a:srgbClr val="E65A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66" name="Google Shape;666;p1"/>
            <p:cNvSpPr/>
            <p:nvPr/>
          </p:nvSpPr>
          <p:spPr>
            <a:xfrm>
              <a:off x="4059383" y="6626832"/>
              <a:ext cx="4166275" cy="231167"/>
            </a:xfrm>
            <a:prstGeom prst="rect">
              <a:avLst/>
            </a:prstGeom>
            <a:solidFill>
              <a:srgbClr val="7B51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67" name="Google Shape;667;p1"/>
            <p:cNvSpPr/>
            <p:nvPr/>
          </p:nvSpPr>
          <p:spPr>
            <a:xfrm>
              <a:off x="8225658" y="6626832"/>
              <a:ext cx="3963168" cy="231167"/>
            </a:xfrm>
            <a:prstGeom prst="rect">
              <a:avLst/>
            </a:prstGeom>
            <a:solidFill>
              <a:srgbClr val="44BAB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grpSp>
      <p:sp>
        <p:nvSpPr>
          <p:cNvPr id="2" name="TextBox 1">
            <a:extLst>
              <a:ext uri="{FF2B5EF4-FFF2-40B4-BE49-F238E27FC236}">
                <a16:creationId xmlns:a16="http://schemas.microsoft.com/office/drawing/2014/main" id="{6F05A7C6-5E79-7952-7512-81E70BFE9DED}"/>
              </a:ext>
            </a:extLst>
          </p:cNvPr>
          <p:cNvSpPr txBox="1"/>
          <p:nvPr/>
        </p:nvSpPr>
        <p:spPr>
          <a:xfrm>
            <a:off x="48901" y="680586"/>
            <a:ext cx="12190414" cy="2185214"/>
          </a:xfrm>
          <a:prstGeom prst="rect">
            <a:avLst/>
          </a:prstGeom>
          <a:noFill/>
        </p:spPr>
        <p:txBody>
          <a:bodyPr wrap="square" rtlCol="0">
            <a:spAutoFit/>
          </a:bodyPr>
          <a:lstStyle/>
          <a:p>
            <a:pPr algn="ctr"/>
            <a:r>
              <a:rPr lang="en-US" sz="4800">
                <a:solidFill>
                  <a:schemeClr val="bg1"/>
                </a:solidFill>
                <a:latin typeface="Lato" panose="020F0502020204030203" pitchFamily="34" charset="0"/>
                <a:ea typeface="Lato" panose="020F0502020204030203" pitchFamily="34" charset="0"/>
                <a:cs typeface="Lato" panose="020F0502020204030203" pitchFamily="34" charset="0"/>
              </a:rPr>
              <a:t>Congratulations!</a:t>
            </a:r>
          </a:p>
          <a:p>
            <a:pPr algn="ctr"/>
            <a:endParaRPr lang="en-US" sz="4800">
              <a:solidFill>
                <a:schemeClr val="bg1"/>
              </a:solidFill>
              <a:latin typeface="Lato" panose="020F0502020204030203" pitchFamily="34" charset="0"/>
              <a:ea typeface="Lato" panose="020F0502020204030203" pitchFamily="34" charset="0"/>
              <a:cs typeface="Lato" panose="020F0502020204030203" pitchFamily="34" charset="0"/>
            </a:endParaRPr>
          </a:p>
          <a:p>
            <a:pPr algn="ctr"/>
            <a:r>
              <a:rPr lang="en-US" sz="4000" i="1">
                <a:solidFill>
                  <a:schemeClr val="bg1"/>
                </a:solidFill>
                <a:latin typeface="Lato" panose="020F0502020204030203" pitchFamily="34" charset="0"/>
                <a:ea typeface="Lato" panose="020F0502020204030203" pitchFamily="34" charset="0"/>
                <a:cs typeface="Lato" panose="020F0502020204030203" pitchFamily="34" charset="0"/>
              </a:rPr>
              <a:t>You have earned your badge!</a:t>
            </a:r>
          </a:p>
        </p:txBody>
      </p:sp>
      <p:pic>
        <p:nvPicPr>
          <p:cNvPr id="4" name="Graphic 3">
            <a:extLst>
              <a:ext uri="{FF2B5EF4-FFF2-40B4-BE49-F238E27FC236}">
                <a16:creationId xmlns:a16="http://schemas.microsoft.com/office/drawing/2014/main" id="{C42E87BE-50DD-436F-A05E-255E92ED19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34857" y="3200613"/>
            <a:ext cx="2914650" cy="2914650"/>
          </a:xfrm>
          <a:prstGeom prst="rect">
            <a:avLst/>
          </a:prstGeom>
        </p:spPr>
      </p:pic>
    </p:spTree>
    <p:extLst>
      <p:ext uri="{BB962C8B-B14F-4D97-AF65-F5344CB8AC3E}">
        <p14:creationId xmlns:p14="http://schemas.microsoft.com/office/powerpoint/2010/main" val="42532112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4" name="Title 3">
            <a:extLst>
              <a:ext uri="{FF2B5EF4-FFF2-40B4-BE49-F238E27FC236}">
                <a16:creationId xmlns:a16="http://schemas.microsoft.com/office/drawing/2014/main" id="{9E56E712-B189-F61D-2D38-A54062FCE399}"/>
              </a:ext>
            </a:extLst>
          </p:cNvPr>
          <p:cNvSpPr>
            <a:spLocks noGrp="1"/>
          </p:cNvSpPr>
          <p:nvPr>
            <p:ph type="title"/>
          </p:nvPr>
        </p:nvSpPr>
        <p:spPr>
          <a:xfrm>
            <a:off x="803255" y="681037"/>
            <a:ext cx="10515600" cy="1325563"/>
          </a:xfrm>
        </p:spPr>
        <p:txBody>
          <a:bodyPr/>
          <a:lstStyle/>
          <a:p>
            <a:pPr algn="ctr"/>
            <a:r>
              <a:rPr lang="en-US" b="1">
                <a:solidFill>
                  <a:schemeClr val="accent6"/>
                </a:solidFill>
                <a:latin typeface="Lato" panose="020F0502020204030203" pitchFamily="34" charset="0"/>
                <a:ea typeface="Lato" panose="020F0502020204030203" pitchFamily="34" charset="0"/>
                <a:cs typeface="Lato" panose="020F0502020204030203" pitchFamily="34" charset="0"/>
              </a:rPr>
              <a:t>Learning outcomes</a:t>
            </a:r>
          </a:p>
        </p:txBody>
      </p:sp>
      <p:sp>
        <p:nvSpPr>
          <p:cNvPr id="2" name="Content Placeholder 1">
            <a:extLst>
              <a:ext uri="{FF2B5EF4-FFF2-40B4-BE49-F238E27FC236}">
                <a16:creationId xmlns:a16="http://schemas.microsoft.com/office/drawing/2014/main" id="{E3D5E45A-4D24-01E6-DEF9-354B829F6585}"/>
              </a:ext>
            </a:extLst>
          </p:cNvPr>
          <p:cNvSpPr>
            <a:spLocks noGrp="1"/>
          </p:cNvSpPr>
          <p:nvPr>
            <p:ph idx="1"/>
          </p:nvPr>
        </p:nvSpPr>
        <p:spPr>
          <a:xfrm>
            <a:off x="471055" y="2076055"/>
            <a:ext cx="11416145" cy="4351338"/>
          </a:xfrm>
        </p:spPr>
        <p:txBody>
          <a:bodyPr>
            <a:normAutofit/>
          </a:bodyPr>
          <a:lstStyle/>
          <a:p>
            <a:pPr marL="0" marR="0" lvl="0" indent="0">
              <a:spcBef>
                <a:spcPts val="0"/>
              </a:spcBef>
              <a:spcAft>
                <a:spcPts val="0"/>
              </a:spcAft>
              <a:buNone/>
            </a:pPr>
            <a:r>
              <a:rPr lang="en-US" sz="3600" kern="100">
                <a:solidFill>
                  <a:schemeClr val="accent6"/>
                </a:solidFill>
                <a:effectLst/>
                <a:latin typeface="Lato" panose="020F0502020204030203" pitchFamily="34" charset="0"/>
                <a:ea typeface="Lato" panose="020F0502020204030203" pitchFamily="34" charset="0"/>
                <a:cs typeface="Lato" panose="020F0502020204030203" pitchFamily="34" charset="0"/>
              </a:rPr>
              <a:t>At the end of this training session you will </a:t>
            </a:r>
          </a:p>
          <a:p>
            <a:pPr marL="342900" marR="0" lvl="0" indent="-342900">
              <a:spcBef>
                <a:spcPts val="0"/>
              </a:spcBef>
              <a:spcAft>
                <a:spcPts val="0"/>
              </a:spcAft>
              <a:buFont typeface="Symbol" pitchFamily="2" charset="2"/>
              <a:buChar char=""/>
            </a:pPr>
            <a:r>
              <a:rPr lang="en-US" sz="3200" kern="100">
                <a:solidFill>
                  <a:schemeClr val="accent6"/>
                </a:solidFill>
                <a:effectLst/>
                <a:latin typeface="Lato" panose="020F0502020204030203" pitchFamily="34" charset="0"/>
                <a:ea typeface="Lato" panose="020F0502020204030203" pitchFamily="34" charset="0"/>
                <a:cs typeface="Lato" panose="020F0502020204030203" pitchFamily="34" charset="0"/>
              </a:rPr>
              <a:t>Understand the purpose of a digital credential and how verified credentials differ from traditional certificates or a resume. </a:t>
            </a:r>
          </a:p>
          <a:p>
            <a:pPr marL="342900" marR="0" lvl="0" indent="-342900">
              <a:spcBef>
                <a:spcPts val="0"/>
              </a:spcBef>
              <a:spcAft>
                <a:spcPts val="0"/>
              </a:spcAft>
              <a:buFont typeface="Symbol" pitchFamily="2" charset="2"/>
              <a:buChar char=""/>
            </a:pPr>
            <a:r>
              <a:rPr lang="en-US" sz="3200" kern="100">
                <a:solidFill>
                  <a:schemeClr val="accent6"/>
                </a:solidFill>
                <a:effectLst/>
                <a:latin typeface="Lato" panose="020F0502020204030203" pitchFamily="34" charset="0"/>
                <a:ea typeface="Lato" panose="020F0502020204030203" pitchFamily="34" charset="0"/>
                <a:cs typeface="Lato" panose="020F0502020204030203" pitchFamily="34" charset="0"/>
              </a:rPr>
              <a:t>Understand how to use a digital wallet to keep track of their learning.</a:t>
            </a:r>
          </a:p>
          <a:p>
            <a:pPr marL="342900" marR="0" lvl="0" indent="-342900">
              <a:spcBef>
                <a:spcPts val="0"/>
              </a:spcBef>
              <a:spcAft>
                <a:spcPts val="0"/>
              </a:spcAft>
              <a:buFont typeface="Symbol" pitchFamily="2" charset="2"/>
              <a:buChar char=""/>
            </a:pPr>
            <a:r>
              <a:rPr lang="en-US" sz="3200" kern="100">
                <a:solidFill>
                  <a:schemeClr val="accent6"/>
                </a:solidFill>
                <a:effectLst/>
                <a:latin typeface="Lato" panose="020F0502020204030203" pitchFamily="34" charset="0"/>
                <a:ea typeface="Lato" panose="020F0502020204030203" pitchFamily="34" charset="0"/>
                <a:cs typeface="Lato" panose="020F0502020204030203" pitchFamily="34" charset="0"/>
              </a:rPr>
              <a:t>Understand the importance of securing a digital wallet and managing interoperability between wallets.</a:t>
            </a:r>
          </a:p>
        </p:txBody>
      </p:sp>
      <p:pic>
        <p:nvPicPr>
          <p:cNvPr id="3" name="Google Shape;711;p3" descr="Icon&#10;&#10;Description automatically generated">
            <a:extLst>
              <a:ext uri="{FF2B5EF4-FFF2-40B4-BE49-F238E27FC236}">
                <a16:creationId xmlns:a16="http://schemas.microsoft.com/office/drawing/2014/main" id="{E1BF75BC-8D7B-D08F-5AD9-0BAF57C7E4A3}"/>
              </a:ext>
            </a:extLst>
          </p:cNvPr>
          <p:cNvPicPr preferRelativeResize="0"/>
          <p:nvPr/>
        </p:nvPicPr>
        <p:blipFill rotWithShape="1">
          <a:blip r:embed="rId3">
            <a:alphaModFix/>
          </a:blip>
          <a:srcRect/>
          <a:stretch/>
        </p:blipFill>
        <p:spPr>
          <a:xfrm>
            <a:off x="984481" y="272793"/>
            <a:ext cx="2313447" cy="338789"/>
          </a:xfrm>
          <a:prstGeom prst="rect">
            <a:avLst/>
          </a:prstGeom>
          <a:noFill/>
          <a:ln>
            <a:noFill/>
          </a:ln>
        </p:spPr>
      </p:pic>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rgbClr val="44BAB6"/>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pic>
        <p:nvPicPr>
          <p:cNvPr id="7" name="Graphic 6">
            <a:extLst>
              <a:ext uri="{FF2B5EF4-FFF2-40B4-BE49-F238E27FC236}">
                <a16:creationId xmlns:a16="http://schemas.microsoft.com/office/drawing/2014/main" id="{386BA176-BEEE-CC1F-6BBF-5DCFA2BD07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6551" y="0"/>
            <a:ext cx="1695449" cy="1695449"/>
          </a:xfrm>
          <a:prstGeom prst="rect">
            <a:avLst/>
          </a:prstGeom>
        </p:spPr>
      </p:pic>
    </p:spTree>
    <p:extLst>
      <p:ext uri="{BB962C8B-B14F-4D97-AF65-F5344CB8AC3E}">
        <p14:creationId xmlns:p14="http://schemas.microsoft.com/office/powerpoint/2010/main" val="163195071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4" name="Title 3">
            <a:extLst>
              <a:ext uri="{FF2B5EF4-FFF2-40B4-BE49-F238E27FC236}">
                <a16:creationId xmlns:a16="http://schemas.microsoft.com/office/drawing/2014/main" id="{9E56E712-B189-F61D-2D38-A54062FCE399}"/>
              </a:ext>
            </a:extLst>
          </p:cNvPr>
          <p:cNvSpPr>
            <a:spLocks noGrp="1"/>
          </p:cNvSpPr>
          <p:nvPr>
            <p:ph type="title"/>
          </p:nvPr>
        </p:nvSpPr>
        <p:spPr>
          <a:xfrm>
            <a:off x="803255" y="681037"/>
            <a:ext cx="5951875" cy="1325563"/>
          </a:xfrm>
        </p:spPr>
        <p:txBody>
          <a:bodyPr/>
          <a:lstStyle/>
          <a:p>
            <a:pPr algn="ctr"/>
            <a:r>
              <a:rPr lang="en-US" b="1">
                <a:solidFill>
                  <a:schemeClr val="accent6"/>
                </a:solidFill>
                <a:latin typeface="Lato" panose="020F0502020204030203" pitchFamily="34" charset="0"/>
                <a:ea typeface="Lato" panose="020F0502020204030203" pitchFamily="34" charset="0"/>
                <a:cs typeface="Lato" panose="020F0502020204030203" pitchFamily="34" charset="0"/>
              </a:rPr>
              <a:t>A future with verifiable credentials</a:t>
            </a:r>
          </a:p>
        </p:txBody>
      </p:sp>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rgbClr val="44BAB6"/>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5"/>
                </a:solidFill>
              </a:rPr>
              <a:t>Defining Digital Credentials</a:t>
            </a:r>
          </a:p>
        </p:txBody>
      </p:sp>
      <p:sp>
        <p:nvSpPr>
          <p:cNvPr id="12" name="TextBox 11">
            <a:extLst>
              <a:ext uri="{FF2B5EF4-FFF2-40B4-BE49-F238E27FC236}">
                <a16:creationId xmlns:a16="http://schemas.microsoft.com/office/drawing/2014/main" id="{B3BA4DB9-38C9-0B9A-665F-A0DCACAD7613}"/>
              </a:ext>
            </a:extLst>
          </p:cNvPr>
          <p:cNvSpPr txBox="1"/>
          <p:nvPr/>
        </p:nvSpPr>
        <p:spPr>
          <a:xfrm>
            <a:off x="803255" y="2414954"/>
            <a:ext cx="6340495" cy="3970318"/>
          </a:xfrm>
          <a:prstGeom prst="rect">
            <a:avLst/>
          </a:prstGeom>
          <a:noFill/>
        </p:spPr>
        <p:txBody>
          <a:bodyPr wrap="square" rtlCol="0">
            <a:spAutoFit/>
          </a:bodyPr>
          <a:lstStyle/>
          <a:p>
            <a:r>
              <a:rPr lang="en-US" sz="3600" b="1" i="1">
                <a:solidFill>
                  <a:schemeClr val="accent5"/>
                </a:solidFill>
                <a:latin typeface="Lato" panose="020F0502020204030203" pitchFamily="34" charset="0"/>
                <a:ea typeface="Lato" panose="020F0502020204030203" pitchFamily="34" charset="0"/>
                <a:cs typeface="Lato" panose="020F0502020204030203" pitchFamily="34" charset="0"/>
              </a:rPr>
              <a:t>Digital credentials </a:t>
            </a:r>
            <a:r>
              <a:rPr lang="en-US" sz="3600" b="1" i="1">
                <a:solidFill>
                  <a:schemeClr val="accent6"/>
                </a:solidFill>
                <a:latin typeface="Lato" panose="020F0502020204030203" pitchFamily="34" charset="0"/>
                <a:ea typeface="Lato" panose="020F0502020204030203" pitchFamily="34" charset="0"/>
                <a:cs typeface="Lato" panose="020F0502020204030203" pitchFamily="34" charset="0"/>
              </a:rPr>
              <a:t>showcase your skills earned over a lifetime. </a:t>
            </a:r>
          </a:p>
          <a:p>
            <a:endParaRPr lang="en-US" sz="3600" b="1" i="1">
              <a:solidFill>
                <a:schemeClr val="accent6"/>
              </a:solidFill>
              <a:latin typeface="Lato" panose="020F0502020204030203" pitchFamily="34" charset="0"/>
              <a:ea typeface="Lato" panose="020F0502020204030203" pitchFamily="34" charset="0"/>
              <a:cs typeface="Lato" panose="020F0502020204030203" pitchFamily="34" charset="0"/>
            </a:endParaRPr>
          </a:p>
          <a:p>
            <a:r>
              <a:rPr lang="en-US" sz="3600" b="1" i="1">
                <a:solidFill>
                  <a:schemeClr val="accent6"/>
                </a:solidFill>
                <a:latin typeface="Lato" panose="020F0502020204030203" pitchFamily="34" charset="0"/>
                <a:ea typeface="Lato" panose="020F0502020204030203" pitchFamily="34" charset="0"/>
                <a:cs typeface="Lato" panose="020F0502020204030203" pitchFamily="34" charset="0"/>
              </a:rPr>
              <a:t>These can help you find a career that fits your unique capabilities.</a:t>
            </a:r>
          </a:p>
        </p:txBody>
      </p:sp>
      <p:pic>
        <p:nvPicPr>
          <p:cNvPr id="2" name="Picture 1" descr="A hand holding a phone&#10;&#10;Description automatically generated with medium confidence">
            <a:extLst>
              <a:ext uri="{FF2B5EF4-FFF2-40B4-BE49-F238E27FC236}">
                <a16:creationId xmlns:a16="http://schemas.microsoft.com/office/drawing/2014/main" id="{807BF03C-552F-0439-16AE-35F16B35F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499" y="1695450"/>
            <a:ext cx="4457912" cy="5162550"/>
          </a:xfrm>
          <a:prstGeom prst="rect">
            <a:avLst/>
          </a:prstGeom>
        </p:spPr>
      </p:pic>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6551" y="0"/>
            <a:ext cx="1695449" cy="1695449"/>
          </a:xfrm>
          <a:prstGeom prst="rect">
            <a:avLst/>
          </a:prstGeom>
        </p:spPr>
      </p:pic>
    </p:spTree>
    <p:extLst>
      <p:ext uri="{BB962C8B-B14F-4D97-AF65-F5344CB8AC3E}">
        <p14:creationId xmlns:p14="http://schemas.microsoft.com/office/powerpoint/2010/main" val="2844414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rgbClr val="44BAB6"/>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5"/>
                </a:solidFill>
              </a:rPr>
              <a:t>Defining Digital Credentials</a:t>
            </a:r>
          </a:p>
        </p:txBody>
      </p:sp>
      <p:sp>
        <p:nvSpPr>
          <p:cNvPr id="12" name="TextBox 11">
            <a:extLst>
              <a:ext uri="{FF2B5EF4-FFF2-40B4-BE49-F238E27FC236}">
                <a16:creationId xmlns:a16="http://schemas.microsoft.com/office/drawing/2014/main" id="{B3BA4DB9-38C9-0B9A-665F-A0DCACAD7613}"/>
              </a:ext>
            </a:extLst>
          </p:cNvPr>
          <p:cNvSpPr txBox="1"/>
          <p:nvPr/>
        </p:nvSpPr>
        <p:spPr>
          <a:xfrm>
            <a:off x="803255" y="2414954"/>
            <a:ext cx="6340495" cy="1754326"/>
          </a:xfrm>
          <a:prstGeom prst="rect">
            <a:avLst/>
          </a:prstGeom>
          <a:noFill/>
        </p:spPr>
        <p:txBody>
          <a:bodyPr wrap="square" rtlCol="0">
            <a:spAutoFit/>
          </a:bodyPr>
          <a:lstStyle/>
          <a:p>
            <a:r>
              <a:rPr lang="en-US" sz="3600" b="1" i="1">
                <a:solidFill>
                  <a:schemeClr val="accent5"/>
                </a:solidFill>
                <a:latin typeface="Lato" panose="020F0502020204030203" pitchFamily="34" charset="0"/>
                <a:ea typeface="Lato" panose="020F0502020204030203" pitchFamily="34" charset="0"/>
                <a:cs typeface="Lato" panose="020F0502020204030203" pitchFamily="34" charset="0"/>
              </a:rPr>
              <a:t>Past: </a:t>
            </a:r>
            <a:r>
              <a:rPr lang="en-US" sz="3600" b="1" i="1">
                <a:solidFill>
                  <a:schemeClr val="accent6"/>
                </a:solidFill>
                <a:latin typeface="Lato" panose="020F0502020204030203" pitchFamily="34" charset="0"/>
                <a:ea typeface="Lato" panose="020F0502020204030203" pitchFamily="34" charset="0"/>
                <a:cs typeface="Lato" panose="020F0502020204030203" pitchFamily="34" charset="0"/>
              </a:rPr>
              <a:t>certificates of achievement, transcripts, diplomas…</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6" name="TextBox 5">
            <a:extLst>
              <a:ext uri="{FF2B5EF4-FFF2-40B4-BE49-F238E27FC236}">
                <a16:creationId xmlns:a16="http://schemas.microsoft.com/office/drawing/2014/main" id="{4FF75D54-A5C3-F11F-C155-0B7B35128F4C}"/>
              </a:ext>
            </a:extLst>
          </p:cNvPr>
          <p:cNvSpPr txBox="1"/>
          <p:nvPr/>
        </p:nvSpPr>
        <p:spPr>
          <a:xfrm>
            <a:off x="803254" y="4422637"/>
            <a:ext cx="6340495" cy="1200329"/>
          </a:xfrm>
          <a:prstGeom prst="rect">
            <a:avLst/>
          </a:prstGeom>
          <a:noFill/>
        </p:spPr>
        <p:txBody>
          <a:bodyPr wrap="square" rtlCol="0">
            <a:spAutoFit/>
          </a:bodyPr>
          <a:lstStyle/>
          <a:p>
            <a:r>
              <a:rPr lang="en-US" sz="3600" b="1" i="1">
                <a:solidFill>
                  <a:schemeClr val="accent5"/>
                </a:solidFill>
                <a:latin typeface="Lato" panose="020F0502020204030203" pitchFamily="34" charset="0"/>
                <a:ea typeface="Lato" panose="020F0502020204030203" pitchFamily="34" charset="0"/>
                <a:cs typeface="Lato" panose="020F0502020204030203" pitchFamily="34" charset="0"/>
              </a:rPr>
              <a:t>Future: </a:t>
            </a:r>
            <a:r>
              <a:rPr lang="en-US" sz="3600" b="1" i="1">
                <a:solidFill>
                  <a:schemeClr val="accent6"/>
                </a:solidFill>
                <a:latin typeface="Lato" panose="020F0502020204030203" pitchFamily="34" charset="0"/>
                <a:ea typeface="Lato" panose="020F0502020204030203" pitchFamily="34" charset="0"/>
                <a:cs typeface="Lato" panose="020F0502020204030203" pitchFamily="34" charset="0"/>
              </a:rPr>
              <a:t>verifiable digital credentials</a:t>
            </a:r>
          </a:p>
        </p:txBody>
      </p:sp>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p:txBody>
          <a:bodyPr/>
          <a:lstStyle/>
          <a:p>
            <a:r>
              <a:rPr lang="en-US" b="1">
                <a:solidFill>
                  <a:schemeClr val="accent5"/>
                </a:solidFill>
                <a:latin typeface="Lato" panose="020F0502020204030203" pitchFamily="34" charset="0"/>
                <a:ea typeface="Lato" panose="020F0502020204030203" pitchFamily="34" charset="0"/>
                <a:cs typeface="Lato" panose="020F0502020204030203" pitchFamily="34" charset="0"/>
              </a:rPr>
              <a:t>Educational credentials are changing</a:t>
            </a:r>
          </a:p>
        </p:txBody>
      </p:sp>
      <p:pic>
        <p:nvPicPr>
          <p:cNvPr id="11" name="Picture 10" descr="Blue prize ribbon">
            <a:extLst>
              <a:ext uri="{FF2B5EF4-FFF2-40B4-BE49-F238E27FC236}">
                <a16:creationId xmlns:a16="http://schemas.microsoft.com/office/drawing/2014/main" id="{BC37331A-DCB0-30FC-B33E-D2EE3FFACE46}"/>
              </a:ext>
            </a:extLst>
          </p:cNvPr>
          <p:cNvPicPr>
            <a:picLocks noChangeAspect="1"/>
          </p:cNvPicPr>
          <p:nvPr/>
        </p:nvPicPr>
        <p:blipFill>
          <a:blip r:embed="rId5"/>
          <a:stretch>
            <a:fillRect/>
          </a:stretch>
        </p:blipFill>
        <p:spPr>
          <a:xfrm>
            <a:off x="6247288" y="1823723"/>
            <a:ext cx="2645162" cy="3526882"/>
          </a:xfrm>
          <a:prstGeom prst="rect">
            <a:avLst/>
          </a:prstGeom>
        </p:spPr>
      </p:pic>
      <p:pic>
        <p:nvPicPr>
          <p:cNvPr id="20" name="Picture 19" descr="A picture containing text, screenshot, font, template&#10;&#10;Description automatically generated">
            <a:extLst>
              <a:ext uri="{FF2B5EF4-FFF2-40B4-BE49-F238E27FC236}">
                <a16:creationId xmlns:a16="http://schemas.microsoft.com/office/drawing/2014/main" id="{72C88677-F05D-F36C-03AC-C81A61EB8A1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892451" y="2033418"/>
            <a:ext cx="3208200" cy="2479063"/>
          </a:xfrm>
          <a:prstGeom prst="rect">
            <a:avLst/>
          </a:prstGeom>
        </p:spPr>
      </p:pic>
      <p:pic>
        <p:nvPicPr>
          <p:cNvPr id="22" name="Picture 21" descr="Graphical user interface, application, Teams&#10;&#10;Description automatically generated">
            <a:extLst>
              <a:ext uri="{FF2B5EF4-FFF2-40B4-BE49-F238E27FC236}">
                <a16:creationId xmlns:a16="http://schemas.microsoft.com/office/drawing/2014/main" id="{7A47954D-04AB-C213-5E1B-BA88F4D25401}"/>
              </a:ext>
            </a:extLst>
          </p:cNvPr>
          <p:cNvPicPr>
            <a:picLocks noChangeAspect="1"/>
          </p:cNvPicPr>
          <p:nvPr/>
        </p:nvPicPr>
        <p:blipFill>
          <a:blip r:embed="rId8"/>
          <a:stretch>
            <a:fillRect/>
          </a:stretch>
        </p:blipFill>
        <p:spPr>
          <a:xfrm rot="1199023">
            <a:off x="8390875" y="2878310"/>
            <a:ext cx="1626875" cy="3088654"/>
          </a:xfrm>
          <a:prstGeom prst="roundRect">
            <a:avLst/>
          </a:prstGeom>
        </p:spPr>
      </p:pic>
    </p:spTree>
    <p:extLst>
      <p:ext uri="{BB962C8B-B14F-4D97-AF65-F5344CB8AC3E}">
        <p14:creationId xmlns:p14="http://schemas.microsoft.com/office/powerpoint/2010/main" val="347260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500"/>
                                  </p:stCondLst>
                                  <p:childTnLst>
                                    <p:set>
                                      <p:cBhvr>
                                        <p:cTn id="11"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2" presetID="1"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50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rgbClr val="44BAB6"/>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5"/>
                </a:solidFill>
              </a:rPr>
              <a:t>Defining Digital Credentials</a:t>
            </a:r>
          </a:p>
        </p:txBody>
      </p:sp>
      <p:sp>
        <p:nvSpPr>
          <p:cNvPr id="12" name="TextBox 11">
            <a:extLst>
              <a:ext uri="{FF2B5EF4-FFF2-40B4-BE49-F238E27FC236}">
                <a16:creationId xmlns:a16="http://schemas.microsoft.com/office/drawing/2014/main" id="{B3BA4DB9-38C9-0B9A-665F-A0DCACAD7613}"/>
              </a:ext>
            </a:extLst>
          </p:cNvPr>
          <p:cNvSpPr txBox="1"/>
          <p:nvPr/>
        </p:nvSpPr>
        <p:spPr>
          <a:xfrm>
            <a:off x="803255" y="2118066"/>
            <a:ext cx="6340495" cy="1754326"/>
          </a:xfrm>
          <a:prstGeom prst="rect">
            <a:avLst/>
          </a:prstGeom>
          <a:noFill/>
        </p:spPr>
        <p:txBody>
          <a:bodyPr wrap="square" rtlCol="0">
            <a:spAutoFit/>
          </a:bodyPr>
          <a:lstStyle/>
          <a:p>
            <a:r>
              <a:rPr lang="en-US" sz="3600" b="1" i="1">
                <a:solidFill>
                  <a:schemeClr val="accent5"/>
                </a:solidFill>
                <a:latin typeface="Lato" panose="020F0502020204030203" pitchFamily="34" charset="0"/>
                <a:ea typeface="Lato" panose="020F0502020204030203" pitchFamily="34" charset="0"/>
                <a:cs typeface="Lato" panose="020F0502020204030203" pitchFamily="34" charset="0"/>
              </a:rPr>
              <a:t>Past: </a:t>
            </a:r>
            <a:r>
              <a:rPr lang="en-US" sz="3600" b="1" i="1">
                <a:solidFill>
                  <a:schemeClr val="accent6"/>
                </a:solidFill>
                <a:latin typeface="Lato" panose="020F0502020204030203" pitchFamily="34" charset="0"/>
                <a:ea typeface="Lato" panose="020F0502020204030203" pitchFamily="34" charset="0"/>
                <a:cs typeface="Lato" panose="020F0502020204030203" pitchFamily="34" charset="0"/>
              </a:rPr>
              <a:t>certificates of achievement, transcripts, diplomas…</a:t>
            </a: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6" name="TextBox 5">
            <a:extLst>
              <a:ext uri="{FF2B5EF4-FFF2-40B4-BE49-F238E27FC236}">
                <a16:creationId xmlns:a16="http://schemas.microsoft.com/office/drawing/2014/main" id="{4FF75D54-A5C3-F11F-C155-0B7B35128F4C}"/>
              </a:ext>
            </a:extLst>
          </p:cNvPr>
          <p:cNvSpPr txBox="1"/>
          <p:nvPr/>
        </p:nvSpPr>
        <p:spPr>
          <a:xfrm>
            <a:off x="6800293" y="2118066"/>
            <a:ext cx="6340495" cy="1200329"/>
          </a:xfrm>
          <a:prstGeom prst="rect">
            <a:avLst/>
          </a:prstGeom>
          <a:noFill/>
        </p:spPr>
        <p:txBody>
          <a:bodyPr wrap="square" rtlCol="0">
            <a:spAutoFit/>
          </a:bodyPr>
          <a:lstStyle/>
          <a:p>
            <a:r>
              <a:rPr lang="en-US" sz="3600" b="1" i="1">
                <a:solidFill>
                  <a:schemeClr val="accent5"/>
                </a:solidFill>
                <a:latin typeface="Lato" panose="020F0502020204030203" pitchFamily="34" charset="0"/>
                <a:ea typeface="Lato" panose="020F0502020204030203" pitchFamily="34" charset="0"/>
                <a:cs typeface="Lato" panose="020F0502020204030203" pitchFamily="34" charset="0"/>
              </a:rPr>
              <a:t>Future: </a:t>
            </a:r>
            <a:r>
              <a:rPr lang="en-US" sz="3600" b="1" i="1">
                <a:solidFill>
                  <a:schemeClr val="accent6"/>
                </a:solidFill>
                <a:latin typeface="Lato" panose="020F0502020204030203" pitchFamily="34" charset="0"/>
                <a:ea typeface="Lato" panose="020F0502020204030203" pitchFamily="34" charset="0"/>
                <a:cs typeface="Lato" panose="020F0502020204030203" pitchFamily="34" charset="0"/>
              </a:rPr>
              <a:t>verifiable digital credentials</a:t>
            </a:r>
          </a:p>
        </p:txBody>
      </p:sp>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838200" y="646884"/>
            <a:ext cx="10515600" cy="1325563"/>
          </a:xfrm>
        </p:spPr>
        <p:txBody>
          <a:bodyPr/>
          <a:lstStyle/>
          <a:p>
            <a:r>
              <a:rPr lang="en-US" b="1">
                <a:solidFill>
                  <a:schemeClr val="accent5"/>
                </a:solidFill>
                <a:latin typeface="Lato" panose="020F0502020204030203" pitchFamily="34" charset="0"/>
                <a:ea typeface="Lato" panose="020F0502020204030203" pitchFamily="34" charset="0"/>
                <a:cs typeface="Lato" panose="020F0502020204030203" pitchFamily="34" charset="0"/>
              </a:rPr>
              <a:t>The Difference with Verifiable Credentials</a:t>
            </a:r>
          </a:p>
        </p:txBody>
      </p:sp>
      <p:sp>
        <p:nvSpPr>
          <p:cNvPr id="2" name="TextBox 1">
            <a:extLst>
              <a:ext uri="{FF2B5EF4-FFF2-40B4-BE49-F238E27FC236}">
                <a16:creationId xmlns:a16="http://schemas.microsoft.com/office/drawing/2014/main" id="{BDF924E0-907F-8CDB-A60B-3D218DCEB0F1}"/>
              </a:ext>
            </a:extLst>
          </p:cNvPr>
          <p:cNvSpPr txBox="1"/>
          <p:nvPr/>
        </p:nvSpPr>
        <p:spPr>
          <a:xfrm>
            <a:off x="7030192" y="4038941"/>
            <a:ext cx="3812288" cy="2308324"/>
          </a:xfrm>
          <a:prstGeom prst="rect">
            <a:avLst/>
          </a:prstGeom>
          <a:noFill/>
        </p:spPr>
        <p:txBody>
          <a:bodyPr wrap="square" rtlCol="0">
            <a:spAutoFit/>
          </a:bodyPr>
          <a:lstStyle/>
          <a:p>
            <a:pPr marL="342900" indent="-342900">
              <a:buFont typeface="Wingdings" pitchFamily="2" charset="2"/>
              <a:buChar char="ü"/>
            </a:pPr>
            <a:r>
              <a:rPr lang="en-US" sz="2400">
                <a:solidFill>
                  <a:schemeClr val="accent5"/>
                </a:solidFill>
                <a:latin typeface="Lato" panose="020F0502020204030203" pitchFamily="34" charset="0"/>
                <a:ea typeface="Lato" panose="020F0502020204030203" pitchFamily="34" charset="0"/>
                <a:cs typeface="Lato" panose="020F0502020204030203" pitchFamily="34" charset="0"/>
              </a:rPr>
              <a:t>Secure</a:t>
            </a:r>
          </a:p>
          <a:p>
            <a:pPr marL="342900" indent="-342900">
              <a:buFont typeface="Wingdings" pitchFamily="2" charset="2"/>
              <a:buChar char="ü"/>
            </a:pPr>
            <a:r>
              <a:rPr lang="en-US" sz="2400">
                <a:solidFill>
                  <a:schemeClr val="accent5"/>
                </a:solidFill>
                <a:latin typeface="Lato" panose="020F0502020204030203" pitchFamily="34" charset="0"/>
                <a:ea typeface="Lato" panose="020F0502020204030203" pitchFamily="34" charset="0"/>
                <a:cs typeface="Lato" panose="020F0502020204030203" pitchFamily="34" charset="0"/>
              </a:rPr>
              <a:t>Trustworthy</a:t>
            </a:r>
          </a:p>
          <a:p>
            <a:pPr marL="342900" indent="-342900">
              <a:buFont typeface="Wingdings" pitchFamily="2" charset="2"/>
              <a:buChar char="ü"/>
            </a:pPr>
            <a:r>
              <a:rPr lang="en-US" sz="2400">
                <a:solidFill>
                  <a:schemeClr val="accent5"/>
                </a:solidFill>
                <a:latin typeface="Lato" panose="020F0502020204030203" pitchFamily="34" charset="0"/>
                <a:ea typeface="Lato" panose="020F0502020204030203" pitchFamily="34" charset="0"/>
                <a:cs typeface="Lato" panose="020F0502020204030203" pitchFamily="34" charset="0"/>
              </a:rPr>
              <a:t>Tamper-proof digital signature</a:t>
            </a:r>
          </a:p>
          <a:p>
            <a:pPr marL="342900" indent="-342900">
              <a:buFont typeface="Wingdings" pitchFamily="2" charset="2"/>
              <a:buChar char="ü"/>
            </a:pPr>
            <a:r>
              <a:rPr lang="en-US" sz="2400">
                <a:solidFill>
                  <a:schemeClr val="accent5"/>
                </a:solidFill>
                <a:latin typeface="Lato" panose="020F0502020204030203" pitchFamily="34" charset="0"/>
                <a:ea typeface="Lato" panose="020F0502020204030203" pitchFamily="34" charset="0"/>
                <a:cs typeface="Lato" panose="020F0502020204030203" pitchFamily="34" charset="0"/>
              </a:rPr>
              <a:t>Verify authenticity and source</a:t>
            </a:r>
          </a:p>
        </p:txBody>
      </p:sp>
      <p:sp>
        <p:nvSpPr>
          <p:cNvPr id="4" name="TextBox 3">
            <a:extLst>
              <a:ext uri="{FF2B5EF4-FFF2-40B4-BE49-F238E27FC236}">
                <a16:creationId xmlns:a16="http://schemas.microsoft.com/office/drawing/2014/main" id="{CC7D7C16-29DB-8AA5-1E08-4B2F23398139}"/>
              </a:ext>
            </a:extLst>
          </p:cNvPr>
          <p:cNvSpPr txBox="1"/>
          <p:nvPr/>
        </p:nvSpPr>
        <p:spPr>
          <a:xfrm>
            <a:off x="988540" y="4195557"/>
            <a:ext cx="3812288" cy="461665"/>
          </a:xfrm>
          <a:prstGeom prst="rect">
            <a:avLst/>
          </a:prstGeom>
          <a:noFill/>
        </p:spPr>
        <p:txBody>
          <a:bodyPr wrap="square" rtlCol="0">
            <a:spAutoFit/>
          </a:bodyPr>
          <a:lstStyle/>
          <a:p>
            <a:r>
              <a:rPr lang="en-US" sz="2400">
                <a:solidFill>
                  <a:schemeClr val="accent5"/>
                </a:solidFill>
                <a:latin typeface="Lato" panose="020F0502020204030203" pitchFamily="34" charset="0"/>
                <a:ea typeface="Lato" panose="020F0502020204030203" pitchFamily="34" charset="0"/>
                <a:cs typeface="Lato" panose="020F0502020204030203" pitchFamily="34" charset="0"/>
              </a:rPr>
              <a:t>Can be forged or lost</a:t>
            </a:r>
          </a:p>
        </p:txBody>
      </p:sp>
    </p:spTree>
    <p:extLst>
      <p:ext uri="{BB962C8B-B14F-4D97-AF65-F5344CB8AC3E}">
        <p14:creationId xmlns:p14="http://schemas.microsoft.com/office/powerpoint/2010/main" val="3523425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type="wd">
                                    <p:tmAbs val="500"/>
                                  </p:iterate>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50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50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50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2"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2BB5AD50-63CE-3D50-BFEE-8DD58FF8689F}"/>
              </a:ext>
            </a:extLst>
          </p:cNvPr>
          <p:cNvPicPr>
            <a:picLocks noChangeAspect="1"/>
          </p:cNvPicPr>
          <p:nvPr/>
        </p:nvPicPr>
        <p:blipFill>
          <a:blip r:embed="rId3"/>
          <a:stretch>
            <a:fillRect/>
          </a:stretch>
        </p:blipFill>
        <p:spPr>
          <a:xfrm>
            <a:off x="2085366" y="724053"/>
            <a:ext cx="8021268" cy="5619066"/>
          </a:xfrm>
          <a:prstGeom prst="rect">
            <a:avLst/>
          </a:prstGeom>
        </p:spPr>
      </p:pic>
      <p:pic>
        <p:nvPicPr>
          <p:cNvPr id="2" name="Graphic 1">
            <a:extLst>
              <a:ext uri="{FF2B5EF4-FFF2-40B4-BE49-F238E27FC236}">
                <a16:creationId xmlns:a16="http://schemas.microsoft.com/office/drawing/2014/main" id="{927CB5CC-5E27-5B70-DFD6-03BBF6CFEA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6551" y="0"/>
            <a:ext cx="1695449" cy="1695449"/>
          </a:xfrm>
          <a:prstGeom prst="rect">
            <a:avLst/>
          </a:prstGeom>
        </p:spPr>
      </p:pic>
      <p:pic>
        <p:nvPicPr>
          <p:cNvPr id="3" name="Google Shape;711;p3" descr="Icon&#10;&#10;Description automatically generated">
            <a:extLst>
              <a:ext uri="{FF2B5EF4-FFF2-40B4-BE49-F238E27FC236}">
                <a16:creationId xmlns:a16="http://schemas.microsoft.com/office/drawing/2014/main" id="{320A8872-CDA8-4296-A4EA-A9DD8B4FB260}"/>
              </a:ext>
            </a:extLst>
          </p:cNvPr>
          <p:cNvPicPr preferRelativeResize="0"/>
          <p:nvPr/>
        </p:nvPicPr>
        <p:blipFill rotWithShape="1">
          <a:blip r:embed="rId6">
            <a:alphaModFix/>
          </a:blip>
          <a:srcRect/>
          <a:stretch/>
        </p:blipFill>
        <p:spPr>
          <a:xfrm>
            <a:off x="984481" y="272793"/>
            <a:ext cx="2313447" cy="338789"/>
          </a:xfrm>
          <a:prstGeom prst="rect">
            <a:avLst/>
          </a:prstGeom>
          <a:noFill/>
          <a:ln>
            <a:noFill/>
          </a:ln>
        </p:spPr>
      </p:pic>
      <p:sp>
        <p:nvSpPr>
          <p:cNvPr id="5" name="Google Shape;715;p3">
            <a:extLst>
              <a:ext uri="{FF2B5EF4-FFF2-40B4-BE49-F238E27FC236}">
                <a16:creationId xmlns:a16="http://schemas.microsoft.com/office/drawing/2014/main" id="{3B5BF1C8-E226-4850-B422-5EEC0C09C2F8}"/>
              </a:ext>
            </a:extLst>
          </p:cNvPr>
          <p:cNvSpPr/>
          <p:nvPr/>
        </p:nvSpPr>
        <p:spPr>
          <a:xfrm>
            <a:off x="1589" y="350729"/>
            <a:ext cx="801666" cy="171078"/>
          </a:xfrm>
          <a:prstGeom prst="rect">
            <a:avLst/>
          </a:prstGeom>
          <a:solidFill>
            <a:srgbClr val="44BAB6"/>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1419771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txBox="1"/>
          <p:nvPr/>
        </p:nvSpPr>
        <p:spPr>
          <a:xfrm>
            <a:off x="779567" y="860400"/>
            <a:ext cx="11124800" cy="615600"/>
          </a:xfrm>
          <a:prstGeom prst="rect">
            <a:avLst/>
          </a:prstGeom>
          <a:noFill/>
          <a:ln>
            <a:noFill/>
          </a:ln>
        </p:spPr>
        <p:txBody>
          <a:bodyPr spcFirstLastPara="1" wrap="square" lIns="121900" tIns="121900" rIns="121900" bIns="121900" anchor="t" anchorCtr="0">
            <a:noAutofit/>
          </a:bodyPr>
          <a:lstStyle/>
          <a:p>
            <a:pPr algn="ctr">
              <a:buClr>
                <a:srgbClr val="000000"/>
              </a:buClr>
              <a:buSzPts val="3000"/>
            </a:pPr>
            <a:endParaRPr sz="4000" b="1">
              <a:solidFill>
                <a:schemeClr val="dk2"/>
              </a:solidFill>
              <a:latin typeface="Calibri"/>
              <a:ea typeface="Calibri"/>
              <a:cs typeface="Calibri"/>
              <a:sym typeface="Calibri"/>
            </a:endParaRPr>
          </a:p>
        </p:txBody>
      </p:sp>
      <p:sp>
        <p:nvSpPr>
          <p:cNvPr id="241" name="Google Shape;241;p27"/>
          <p:cNvSpPr txBox="1">
            <a:spLocks noGrp="1"/>
          </p:cNvSpPr>
          <p:nvPr>
            <p:ph type="title"/>
          </p:nvPr>
        </p:nvSpPr>
        <p:spPr>
          <a:xfrm>
            <a:off x="415600" y="157667"/>
            <a:ext cx="11360800" cy="831200"/>
          </a:xfrm>
          <a:prstGeom prst="rect">
            <a:avLst/>
          </a:prstGeom>
          <a:noFill/>
          <a:ln>
            <a:noFill/>
          </a:ln>
        </p:spPr>
        <p:txBody>
          <a:bodyPr spcFirstLastPara="1" vert="horz" wrap="square" lIns="121900" tIns="121900" rIns="121900" bIns="121900" rtlCol="0" anchor="t" anchorCtr="0">
            <a:noAutofit/>
          </a:bodyPr>
          <a:lstStyle/>
          <a:p>
            <a:r>
              <a:rPr lang="en"/>
              <a:t>Digital Credentials Ecosystem</a:t>
            </a:r>
            <a:endParaRPr/>
          </a:p>
        </p:txBody>
      </p:sp>
      <p:pic>
        <p:nvPicPr>
          <p:cNvPr id="242" name="Google Shape;242;p27"/>
          <p:cNvPicPr preferRelativeResize="0"/>
          <p:nvPr/>
        </p:nvPicPr>
        <p:blipFill rotWithShape="1">
          <a:blip r:embed="rId3">
            <a:alphaModFix/>
          </a:blip>
          <a:srcRect/>
          <a:stretch/>
        </p:blipFill>
        <p:spPr>
          <a:xfrm>
            <a:off x="3527067" y="1387567"/>
            <a:ext cx="5548367" cy="46814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5" name="Google Shape;715;p3">
            <a:extLst>
              <a:ext uri="{FF2B5EF4-FFF2-40B4-BE49-F238E27FC236}">
                <a16:creationId xmlns:a16="http://schemas.microsoft.com/office/drawing/2014/main" id="{E6A9817D-AA38-B098-B4D2-7AED6801F12D}"/>
              </a:ext>
            </a:extLst>
          </p:cNvPr>
          <p:cNvSpPr/>
          <p:nvPr/>
        </p:nvSpPr>
        <p:spPr>
          <a:xfrm>
            <a:off x="1589" y="350729"/>
            <a:ext cx="801666" cy="171078"/>
          </a:xfrm>
          <a:prstGeom prst="rect">
            <a:avLst/>
          </a:prstGeom>
          <a:solidFill>
            <a:srgbClr val="44BAB6"/>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Quattrocento Sans"/>
              <a:ea typeface="Quattrocento Sans"/>
              <a:cs typeface="Quattrocento Sans"/>
              <a:sym typeface="Quattrocento Sans"/>
            </a:endParaRPr>
          </a:p>
        </p:txBody>
      </p:sp>
      <p:sp>
        <p:nvSpPr>
          <p:cNvPr id="7" name="TextBox 6">
            <a:extLst>
              <a:ext uri="{FF2B5EF4-FFF2-40B4-BE49-F238E27FC236}">
                <a16:creationId xmlns:a16="http://schemas.microsoft.com/office/drawing/2014/main" id="{9C802745-F40A-EC91-CD04-5E1FE44B81C3}"/>
              </a:ext>
            </a:extLst>
          </p:cNvPr>
          <p:cNvSpPr txBox="1"/>
          <p:nvPr/>
        </p:nvSpPr>
        <p:spPr>
          <a:xfrm>
            <a:off x="988540" y="232090"/>
            <a:ext cx="3229129" cy="369332"/>
          </a:xfrm>
          <a:prstGeom prst="rect">
            <a:avLst/>
          </a:prstGeom>
          <a:noFill/>
        </p:spPr>
        <p:txBody>
          <a:bodyPr wrap="square" rtlCol="0">
            <a:spAutoFit/>
          </a:bodyPr>
          <a:lstStyle/>
          <a:p>
            <a:r>
              <a:rPr lang="en-US" b="1">
                <a:solidFill>
                  <a:schemeClr val="accent5"/>
                </a:solidFill>
              </a:rPr>
              <a:t>Defining Digital Credentials</a:t>
            </a:r>
          </a:p>
        </p:txBody>
      </p:sp>
      <p:sp>
        <p:nvSpPr>
          <p:cNvPr id="12" name="TextBox 11">
            <a:extLst>
              <a:ext uri="{FF2B5EF4-FFF2-40B4-BE49-F238E27FC236}">
                <a16:creationId xmlns:a16="http://schemas.microsoft.com/office/drawing/2014/main" id="{B3BA4DB9-38C9-0B9A-665F-A0DCACAD7613}"/>
              </a:ext>
            </a:extLst>
          </p:cNvPr>
          <p:cNvSpPr txBox="1"/>
          <p:nvPr/>
        </p:nvSpPr>
        <p:spPr>
          <a:xfrm>
            <a:off x="803256" y="2118066"/>
            <a:ext cx="5466916" cy="2308324"/>
          </a:xfrm>
          <a:prstGeom prst="rect">
            <a:avLst/>
          </a:prstGeom>
          <a:noFill/>
        </p:spPr>
        <p:txBody>
          <a:bodyPr wrap="square" rtlCol="0">
            <a:spAutoFit/>
          </a:bodyPr>
          <a:lstStyle/>
          <a:p>
            <a:r>
              <a:rPr lang="en-US" sz="3600" b="1" i="1">
                <a:solidFill>
                  <a:schemeClr val="accent5"/>
                </a:solidFill>
                <a:latin typeface="Lato" panose="020F0502020204030203" pitchFamily="34" charset="0"/>
                <a:ea typeface="Lato" panose="020F0502020204030203" pitchFamily="34" charset="0"/>
                <a:cs typeface="Lato" panose="020F0502020204030203" pitchFamily="34" charset="0"/>
              </a:rPr>
              <a:t>You might use a CLR credential when applying to a job or for a degree program.</a:t>
            </a:r>
            <a:endParaRPr lang="en-US" sz="3600" b="1" i="1">
              <a:solidFill>
                <a:schemeClr val="accent6"/>
              </a:solidFill>
              <a:latin typeface="Lato" panose="020F0502020204030203" pitchFamily="34" charset="0"/>
              <a:ea typeface="Lato" panose="020F0502020204030203" pitchFamily="34" charset="0"/>
              <a:cs typeface="Lato" panose="020F0502020204030203" pitchFamily="34" charset="0"/>
            </a:endParaRPr>
          </a:p>
        </p:txBody>
      </p:sp>
      <p:pic>
        <p:nvPicPr>
          <p:cNvPr id="3" name="Graphic 2">
            <a:extLst>
              <a:ext uri="{FF2B5EF4-FFF2-40B4-BE49-F238E27FC236}">
                <a16:creationId xmlns:a16="http://schemas.microsoft.com/office/drawing/2014/main" id="{1C4FFE3D-C804-7B3B-9039-AC7CD9445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551" y="0"/>
            <a:ext cx="1695449" cy="1695449"/>
          </a:xfrm>
          <a:prstGeom prst="rect">
            <a:avLst/>
          </a:prstGeom>
        </p:spPr>
      </p:pic>
      <p:sp>
        <p:nvSpPr>
          <p:cNvPr id="9" name="Title 8">
            <a:extLst>
              <a:ext uri="{FF2B5EF4-FFF2-40B4-BE49-F238E27FC236}">
                <a16:creationId xmlns:a16="http://schemas.microsoft.com/office/drawing/2014/main" id="{22E8283F-1181-3394-0FE3-CDF13E817E2B}"/>
              </a:ext>
            </a:extLst>
          </p:cNvPr>
          <p:cNvSpPr>
            <a:spLocks noGrp="1"/>
          </p:cNvSpPr>
          <p:nvPr>
            <p:ph type="title"/>
          </p:nvPr>
        </p:nvSpPr>
        <p:spPr>
          <a:xfrm>
            <a:off x="838200" y="646884"/>
            <a:ext cx="10515600" cy="1325563"/>
          </a:xfrm>
        </p:spPr>
        <p:txBody>
          <a:bodyPr/>
          <a:lstStyle/>
          <a:p>
            <a:r>
              <a:rPr lang="en-US" b="1">
                <a:solidFill>
                  <a:schemeClr val="accent5"/>
                </a:solidFill>
                <a:latin typeface="Lato" panose="020F0502020204030203" pitchFamily="34" charset="0"/>
                <a:ea typeface="Lato" panose="020F0502020204030203" pitchFamily="34" charset="0"/>
                <a:cs typeface="Lato" panose="020F0502020204030203" pitchFamily="34" charset="0"/>
              </a:rPr>
              <a:t>Uses of a CLR</a:t>
            </a:r>
          </a:p>
        </p:txBody>
      </p:sp>
      <p:pic>
        <p:nvPicPr>
          <p:cNvPr id="10" name="Picture 9" descr="Hands holding a tablet with a application on the screen&#10;&#10;Description automatically generated with medium confidence">
            <a:extLst>
              <a:ext uri="{FF2B5EF4-FFF2-40B4-BE49-F238E27FC236}">
                <a16:creationId xmlns:a16="http://schemas.microsoft.com/office/drawing/2014/main" id="{A6DB718A-C66A-94BB-5C47-496143D5DE14}"/>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5301" t="645" r="4737" b="-645"/>
          <a:stretch/>
        </p:blipFill>
        <p:spPr>
          <a:xfrm>
            <a:off x="7043037" y="2135606"/>
            <a:ext cx="2405888" cy="2002724"/>
          </a:xfrm>
          <a:prstGeom prst="rect">
            <a:avLst/>
          </a:prstGeom>
        </p:spPr>
      </p:pic>
      <p:pic>
        <p:nvPicPr>
          <p:cNvPr id="13" name="Picture 12" descr="A close-up of a sign&#10;&#10;Description automatically generated with low confidence">
            <a:extLst>
              <a:ext uri="{FF2B5EF4-FFF2-40B4-BE49-F238E27FC236}">
                <a16:creationId xmlns:a16="http://schemas.microsoft.com/office/drawing/2014/main" id="{A94D213B-58BC-1D4C-C787-1F0D10C43942}"/>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r="57792" b="46921"/>
          <a:stretch/>
        </p:blipFill>
        <p:spPr>
          <a:xfrm>
            <a:off x="9421935" y="2130977"/>
            <a:ext cx="2405887" cy="2011982"/>
          </a:xfrm>
          <a:prstGeom prst="rect">
            <a:avLst/>
          </a:prstGeom>
        </p:spPr>
      </p:pic>
    </p:spTree>
    <p:extLst>
      <p:ext uri="{BB962C8B-B14F-4D97-AF65-F5344CB8AC3E}">
        <p14:creationId xmlns:p14="http://schemas.microsoft.com/office/powerpoint/2010/main" val="3749604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Territorium">
      <a:dk1>
        <a:srgbClr val="999999"/>
      </a:dk1>
      <a:lt1>
        <a:srgbClr val="FFFFFF"/>
      </a:lt1>
      <a:dk2>
        <a:srgbClr val="364556"/>
      </a:dk2>
      <a:lt2>
        <a:srgbClr val="FFFFFF"/>
      </a:lt2>
      <a:accent1>
        <a:srgbClr val="31364C"/>
      </a:accent1>
      <a:accent2>
        <a:srgbClr val="C41162"/>
      </a:accent2>
      <a:accent3>
        <a:srgbClr val="E65959"/>
      </a:accent3>
      <a:accent4>
        <a:srgbClr val="824EF7"/>
      </a:accent4>
      <a:accent5>
        <a:srgbClr val="44BBB5"/>
      </a:accent5>
      <a:accent6>
        <a:srgbClr val="092F6B"/>
      </a:accent6>
      <a:hlink>
        <a:srgbClr val="007BED"/>
      </a:hlink>
      <a:folHlink>
        <a:srgbClr val="2C61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Infographics">
      <a:dk1>
        <a:srgbClr val="000000"/>
      </a:dk1>
      <a:lt1>
        <a:srgbClr val="FFFFFF"/>
      </a:lt1>
      <a:dk2>
        <a:srgbClr val="1F497D"/>
      </a:dk2>
      <a:lt2>
        <a:srgbClr val="EEECE1"/>
      </a:lt2>
      <a:accent1>
        <a:srgbClr val="9CD141"/>
      </a:accent1>
      <a:accent2>
        <a:srgbClr val="41CF9F"/>
      </a:accent2>
      <a:accent3>
        <a:srgbClr val="3FD1E0"/>
      </a:accent3>
      <a:accent4>
        <a:srgbClr val="4382DB"/>
      </a:accent4>
      <a:accent5>
        <a:srgbClr val="3F5D93"/>
      </a:accent5>
      <a:accent6>
        <a:srgbClr val="A5A5A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0214DCDCE750B4FA627C24298A684C2" ma:contentTypeVersion="23" ma:contentTypeDescription="Crear nuevo documento." ma:contentTypeScope="" ma:versionID="00fb444b31d1449331a4b2fac9fb8fcb">
  <xsd:schema xmlns:xsd="http://www.w3.org/2001/XMLSchema" xmlns:xs="http://www.w3.org/2001/XMLSchema" xmlns:p="http://schemas.microsoft.com/office/2006/metadata/properties" xmlns:ns2="8880ae34-4911-40e2-a721-f7b656cde141" xmlns:ns3="9d5ae71c-0195-4f32-8778-952b1f5fcb3c" targetNamespace="http://schemas.microsoft.com/office/2006/metadata/properties" ma:root="true" ma:fieldsID="b9c3bd3f273be65a768de3cb19ca84d9" ns2:_="" ns3:_="">
    <xsd:import namespace="8880ae34-4911-40e2-a721-f7b656cde141"/>
    <xsd:import namespace="9d5ae71c-0195-4f32-8778-952b1f5fcb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Opp_Type" minOccurs="0"/>
                <xsd:element ref="ns2:Owner" minOccurs="0"/>
                <xsd:element ref="ns2:Phase" minOccurs="0"/>
                <xsd:element ref="ns2:Product"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80ae34-4911-40e2-a721-f7b656cde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2b9663c-8e1e-4e1a-9af1-1b0c8583ebfd" ma:termSetId="09814cd3-568e-fe90-9814-8d621ff8fb84" ma:anchorId="fba54fb3-c3e1-fe81-a776-ca4b69148c4d" ma:open="true" ma:isKeyword="false">
      <xsd:complexType>
        <xsd:sequence>
          <xsd:element ref="pc:Terms" minOccurs="0" maxOccurs="1"/>
        </xsd:sequence>
      </xsd:complexType>
    </xsd:element>
    <xsd:element name="Opp_Type" ma:index="23" nillable="true" ma:displayName="Opp_Type" ma:format="Dropdown" ma:internalName="Opp_Type">
      <xsd:simpleType>
        <xsd:restriction base="dms:Choice">
          <xsd:enumeration value="Grant"/>
          <xsd:enumeration value="RFP"/>
          <xsd:enumeration value="RFI"/>
          <xsd:enumeration value="RFO"/>
        </xsd:restriction>
      </xsd:simpleType>
    </xsd:element>
    <xsd:element name="Owner" ma:index="24" nillable="true" ma:displayName="Owner" ma:format="Dropdown" ma:internalName="Owner">
      <xsd:simpleType>
        <xsd:restriction base="dms:Choice">
          <xsd:enumeration value="Busacca, R"/>
          <xsd:enumeration value="Look, K"/>
          <xsd:enumeration value="Murphy, J"/>
          <xsd:enumeration value="Sanchez, J"/>
        </xsd:restriction>
      </xsd:simpleType>
    </xsd:element>
    <xsd:element name="Phase" ma:index="25" nillable="true" ma:displayName="Phase" ma:format="Dropdown" ma:internalName="Phase">
      <xsd:simpleType>
        <xsd:restriction base="dms:Choice">
          <xsd:enumeration value="Lead"/>
          <xsd:enumeration value="Opportunity"/>
          <xsd:enumeration value="Proposal"/>
          <xsd:enumeration value="Negotiation"/>
          <xsd:enumeration value="Won"/>
          <xsd:enumeration value="Lost"/>
        </xsd:restriction>
      </xsd:simpleType>
    </xsd:element>
    <xsd:element name="Product" ma:index="26" nillable="true" ma:displayName="Product" ma:format="Dropdown" ma:internalName="Product">
      <xsd:complexType>
        <xsd:complexContent>
          <xsd:extension base="dms:MultiChoice">
            <xsd:sequence>
              <xsd:element name="Value" maxOccurs="unbounded" minOccurs="0" nillable="true">
                <xsd:simpleType>
                  <xsd:restriction base="dms:Choice">
                    <xsd:enumeration value="CLR + Wallet"/>
                    <xsd:enumeration value="CareerBit"/>
                    <xsd:enumeration value="EdTest.AI"/>
                    <xsd:enumeration value="HEIghten"/>
                    <xsd:enumeration value="EPP"/>
                  </xsd:restriction>
                </xsd:simpleType>
              </xsd:element>
            </xsd:sequence>
          </xsd:extension>
        </xsd:complexContent>
      </xsd:complex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ae71c-0195-4f32-8778-952b1f5fcb3c"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2877b3de-ef5a-4d7a-a348-27610d52fed4}" ma:internalName="TaxCatchAll" ma:showField="CatchAllData" ma:web="9d5ae71c-0195-4f32-8778-952b1f5fcb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pp_Type xmlns="8880ae34-4911-40e2-a721-f7b656cde141" xsi:nil="true"/>
    <Owner xmlns="8880ae34-4911-40e2-a721-f7b656cde141" xsi:nil="true"/>
    <Phase xmlns="8880ae34-4911-40e2-a721-f7b656cde141" xsi:nil="true"/>
    <TaxCatchAll xmlns="9d5ae71c-0195-4f32-8778-952b1f5fcb3c" xsi:nil="true"/>
    <lcf76f155ced4ddcb4097134ff3c332f xmlns="8880ae34-4911-40e2-a721-f7b656cde141">
      <Terms xmlns="http://schemas.microsoft.com/office/infopath/2007/PartnerControls"/>
    </lcf76f155ced4ddcb4097134ff3c332f>
    <Product xmlns="8880ae34-4911-40e2-a721-f7b656cde1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9CDE41-8C0C-4E60-B22E-60DEEB93EA1B}">
  <ds:schemaRefs>
    <ds:schemaRef ds:uri="8880ae34-4911-40e2-a721-f7b656cde141"/>
    <ds:schemaRef ds:uri="9d5ae71c-0195-4f32-8778-952b1f5fcb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18DCCE-F1A5-41E1-8D56-A7E9688EC2CD}">
  <ds:schemaRefs>
    <ds:schemaRef ds:uri="8880ae34-4911-40e2-a721-f7b656cde141"/>
    <ds:schemaRef ds:uri="9d5ae71c-0195-4f32-8778-952b1f5fcb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66E5AB-8782-4525-912B-FB643F9B8E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26</Notes>
  <HiddenSlides>0</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3_Office Theme</vt:lpstr>
      <vt:lpstr>PowerPoint Presentation</vt:lpstr>
      <vt:lpstr>PowerPoint Presentation</vt:lpstr>
      <vt:lpstr>Learning outcomes</vt:lpstr>
      <vt:lpstr>A future with verifiable credentials</vt:lpstr>
      <vt:lpstr>Educational credentials are changing</vt:lpstr>
      <vt:lpstr>The Difference with Verifiable Credentials</vt:lpstr>
      <vt:lpstr>PowerPoint Presentation</vt:lpstr>
      <vt:lpstr>Digital Credentials Ecosystem</vt:lpstr>
      <vt:lpstr>Uses of a CLR</vt:lpstr>
      <vt:lpstr>Uses of a CLR</vt:lpstr>
      <vt:lpstr>Open Badges (OB)</vt:lpstr>
      <vt:lpstr>Baked Badges</vt:lpstr>
      <vt:lpstr>Open Badges and CLR</vt:lpstr>
      <vt:lpstr>Open Badges and CLR</vt:lpstr>
      <vt:lpstr>Open Badges are the most common term</vt:lpstr>
      <vt:lpstr>Open Badges</vt:lpstr>
      <vt:lpstr>Your credentials are kept in a Digital Wallet</vt:lpstr>
      <vt:lpstr>Digital Wallets for education</vt:lpstr>
      <vt:lpstr>Accepting badges</vt:lpstr>
      <vt:lpstr>Importing credentials</vt:lpstr>
      <vt:lpstr>Wallet Security</vt:lpstr>
      <vt:lpstr>Be careful when sharing a badge publicly!</vt:lpstr>
      <vt:lpstr>PowerPoint Presentation</vt:lpstr>
      <vt:lpstr>Take the Digital Credentials Literacy Quiz</vt:lpstr>
      <vt:lpstr>Take the Digital Credentials Literacy Quiz</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Look</dc:creator>
  <cp:revision>1</cp:revision>
  <dcterms:created xsi:type="dcterms:W3CDTF">2023-01-24T19:20:59Z</dcterms:created>
  <dcterms:modified xsi:type="dcterms:W3CDTF">2023-06-27T23:11:57Z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0x01010000214DCDCE750B4FA627C24298A684C2</vt:lpwstr>
  </property>
  <property fmtid="{D5CDD505-2E9C-101B-9397-08002B2CF9AE}" pid="3" name="MediaServiceImageTags">
    <vt:lpwstr/>
  </property>
</Properties>
</file>